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0" r:id="rId5"/>
    <p:sldId id="261" r:id="rId6"/>
    <p:sldId id="262" r:id="rId7"/>
    <p:sldId id="263" r:id="rId8"/>
    <p:sldId id="264" r:id="rId9"/>
    <p:sldId id="265" r:id="rId10"/>
    <p:sldId id="266" r:id="rId11"/>
    <p:sldId id="267" r:id="rId12"/>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16BA"/>
    <a:srgbClr val="5BAD6D"/>
    <a:srgbClr val="EE1A84"/>
    <a:srgbClr val="03CFCF"/>
    <a:srgbClr val="01E4EF"/>
    <a:srgbClr val="F09B1E"/>
    <a:srgbClr val="A2CF51"/>
    <a:srgbClr val="F8F315"/>
    <a:srgbClr val="235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7" autoAdjust="0"/>
    <p:restoredTop sz="94660"/>
  </p:normalViewPr>
  <p:slideViewPr>
    <p:cSldViewPr snapToGrid="0">
      <p:cViewPr varScale="1">
        <p:scale>
          <a:sx n="38" d="100"/>
          <a:sy n="38" d="100"/>
        </p:scale>
        <p:origin x="1941"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A7E398-8D13-433F-8A11-B2748D9B43E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312300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7E398-8D13-433F-8A11-B2748D9B43E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426300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7E398-8D13-433F-8A11-B2748D9B43E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107440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7E398-8D13-433F-8A11-B2748D9B43E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28786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7E398-8D13-433F-8A11-B2748D9B43E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162680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A7E398-8D13-433F-8A11-B2748D9B43E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24152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A7E398-8D13-433F-8A11-B2748D9B43EE}"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314116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A7E398-8D13-433F-8A11-B2748D9B43EE}"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327896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7E398-8D13-433F-8A11-B2748D9B43EE}"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243147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A7E398-8D13-433F-8A11-B2748D9B43E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160606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A7E398-8D13-433F-8A11-B2748D9B43E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0734A-99FC-4221-85E3-B3BA2A6C67DE}" type="slidenum">
              <a:rPr lang="en-US" smtClean="0"/>
              <a:t>‹#›</a:t>
            </a:fld>
            <a:endParaRPr lang="en-US"/>
          </a:p>
        </p:txBody>
      </p:sp>
    </p:spTree>
    <p:extLst>
      <p:ext uri="{BB962C8B-B14F-4D97-AF65-F5344CB8AC3E}">
        <p14:creationId xmlns:p14="http://schemas.microsoft.com/office/powerpoint/2010/main" val="162205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68A7E398-8D13-433F-8A11-B2748D9B43EE}" type="datetimeFigureOut">
              <a:rPr lang="en-US" smtClean="0"/>
              <a:t>1/13/2022</a:t>
            </a:fld>
            <a:endParaRPr lang="en-US"/>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7270734A-99FC-4221-85E3-B3BA2A6C67DE}" type="slidenum">
              <a:rPr lang="en-US" smtClean="0"/>
              <a:t>‹#›</a:t>
            </a:fld>
            <a:endParaRPr lang="en-US"/>
          </a:p>
        </p:txBody>
      </p:sp>
    </p:spTree>
    <p:extLst>
      <p:ext uri="{BB962C8B-B14F-4D97-AF65-F5344CB8AC3E}">
        <p14:creationId xmlns:p14="http://schemas.microsoft.com/office/powerpoint/2010/main" val="4293308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rgbClr val="AA16BA"/>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CF51"/>
              </a:solidFill>
            </a:endParaRPr>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AA16BA"/>
                </a:solidFill>
                <a:latin typeface="Tempus Sans ITC" panose="04020404030D07020202" pitchFamily="82" charset="0"/>
                <a:cs typeface="Vijaya" panose="020B0502040204020203" pitchFamily="18" charset="0"/>
              </a:rPr>
              <a:t>World</a:t>
            </a:r>
          </a:p>
          <a:p>
            <a:pPr algn="ctr"/>
            <a:r>
              <a:rPr lang="en-US" sz="5400" b="1" dirty="0">
                <a:solidFill>
                  <a:srgbClr val="AA16BA"/>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5"/>
            <a:ext cx="6184900" cy="8222277"/>
          </a:xfrm>
          <a:custGeom>
            <a:avLst/>
            <a:gdLst>
              <a:gd name="connsiteX0" fmla="*/ 0 w 6184900"/>
              <a:gd name="connsiteY0" fmla="*/ 0 h 8222277"/>
              <a:gd name="connsiteX1" fmla="*/ 376717 w 6184900"/>
              <a:gd name="connsiteY1" fmla="*/ 0 h 8222277"/>
              <a:gd name="connsiteX2" fmla="*/ 1000829 w 6184900"/>
              <a:gd name="connsiteY2" fmla="*/ 0 h 8222277"/>
              <a:gd name="connsiteX3" fmla="*/ 1439395 w 6184900"/>
              <a:gd name="connsiteY3" fmla="*/ 0 h 8222277"/>
              <a:gd name="connsiteX4" fmla="*/ 1939810 w 6184900"/>
              <a:gd name="connsiteY4" fmla="*/ 0 h 8222277"/>
              <a:gd name="connsiteX5" fmla="*/ 2563922 w 6184900"/>
              <a:gd name="connsiteY5" fmla="*/ 0 h 8222277"/>
              <a:gd name="connsiteX6" fmla="*/ 3064337 w 6184900"/>
              <a:gd name="connsiteY6" fmla="*/ 0 h 8222277"/>
              <a:gd name="connsiteX7" fmla="*/ 3564751 w 6184900"/>
              <a:gd name="connsiteY7" fmla="*/ 0 h 8222277"/>
              <a:gd name="connsiteX8" fmla="*/ 3941468 w 6184900"/>
              <a:gd name="connsiteY8" fmla="*/ 0 h 8222277"/>
              <a:gd name="connsiteX9" fmla="*/ 4565581 w 6184900"/>
              <a:gd name="connsiteY9" fmla="*/ 0 h 8222277"/>
              <a:gd name="connsiteX10" fmla="*/ 5251542 w 6184900"/>
              <a:gd name="connsiteY10" fmla="*/ 0 h 8222277"/>
              <a:gd name="connsiteX11" fmla="*/ 6184900 w 6184900"/>
              <a:gd name="connsiteY11" fmla="*/ 0 h 8222277"/>
              <a:gd name="connsiteX12" fmla="*/ 6184900 w 6184900"/>
              <a:gd name="connsiteY12" fmla="*/ 669528 h 8222277"/>
              <a:gd name="connsiteX13" fmla="*/ 6184900 w 6184900"/>
              <a:gd name="connsiteY13" fmla="*/ 1339057 h 8222277"/>
              <a:gd name="connsiteX14" fmla="*/ 6184900 w 6184900"/>
              <a:gd name="connsiteY14" fmla="*/ 1761916 h 8222277"/>
              <a:gd name="connsiteX15" fmla="*/ 6184900 w 6184900"/>
              <a:gd name="connsiteY15" fmla="*/ 2513668 h 8222277"/>
              <a:gd name="connsiteX16" fmla="*/ 6184900 w 6184900"/>
              <a:gd name="connsiteY16" fmla="*/ 3183196 h 8222277"/>
              <a:gd name="connsiteX17" fmla="*/ 6184900 w 6184900"/>
              <a:gd name="connsiteY17" fmla="*/ 3934947 h 8222277"/>
              <a:gd name="connsiteX18" fmla="*/ 6184900 w 6184900"/>
              <a:gd name="connsiteY18" fmla="*/ 4604475 h 8222277"/>
              <a:gd name="connsiteX19" fmla="*/ 6184900 w 6184900"/>
              <a:gd name="connsiteY19" fmla="*/ 5191781 h 8222277"/>
              <a:gd name="connsiteX20" fmla="*/ 6184900 w 6184900"/>
              <a:gd name="connsiteY20" fmla="*/ 5532418 h 8222277"/>
              <a:gd name="connsiteX21" fmla="*/ 6184900 w 6184900"/>
              <a:gd name="connsiteY21" fmla="*/ 5955278 h 8222277"/>
              <a:gd name="connsiteX22" fmla="*/ 6184900 w 6184900"/>
              <a:gd name="connsiteY22" fmla="*/ 6624806 h 8222277"/>
              <a:gd name="connsiteX23" fmla="*/ 6184900 w 6184900"/>
              <a:gd name="connsiteY23" fmla="*/ 7129889 h 8222277"/>
              <a:gd name="connsiteX24" fmla="*/ 6184900 w 6184900"/>
              <a:gd name="connsiteY24" fmla="*/ 8222277 h 8222277"/>
              <a:gd name="connsiteX25" fmla="*/ 5560787 w 6184900"/>
              <a:gd name="connsiteY25" fmla="*/ 8222277 h 8222277"/>
              <a:gd name="connsiteX26" fmla="*/ 5060373 w 6184900"/>
              <a:gd name="connsiteY26" fmla="*/ 8222277 h 8222277"/>
              <a:gd name="connsiteX27" fmla="*/ 4621807 w 6184900"/>
              <a:gd name="connsiteY27" fmla="*/ 8222277 h 8222277"/>
              <a:gd name="connsiteX28" fmla="*/ 4183241 w 6184900"/>
              <a:gd name="connsiteY28" fmla="*/ 8222277 h 8222277"/>
              <a:gd name="connsiteX29" fmla="*/ 3682827 w 6184900"/>
              <a:gd name="connsiteY29" fmla="*/ 8222277 h 8222277"/>
              <a:gd name="connsiteX30" fmla="*/ 3306110 w 6184900"/>
              <a:gd name="connsiteY30" fmla="*/ 8222277 h 8222277"/>
              <a:gd name="connsiteX31" fmla="*/ 2805696 w 6184900"/>
              <a:gd name="connsiteY31" fmla="*/ 8222277 h 8222277"/>
              <a:gd name="connsiteX32" fmla="*/ 2243432 w 6184900"/>
              <a:gd name="connsiteY32" fmla="*/ 8222277 h 8222277"/>
              <a:gd name="connsiteX33" fmla="*/ 1866715 w 6184900"/>
              <a:gd name="connsiteY33" fmla="*/ 8222277 h 8222277"/>
              <a:gd name="connsiteX34" fmla="*/ 1180754 w 6184900"/>
              <a:gd name="connsiteY34" fmla="*/ 8222277 h 8222277"/>
              <a:gd name="connsiteX35" fmla="*/ 494792 w 6184900"/>
              <a:gd name="connsiteY35" fmla="*/ 8222277 h 8222277"/>
              <a:gd name="connsiteX36" fmla="*/ 0 w 6184900"/>
              <a:gd name="connsiteY36" fmla="*/ 8222277 h 8222277"/>
              <a:gd name="connsiteX37" fmla="*/ 0 w 6184900"/>
              <a:gd name="connsiteY37" fmla="*/ 7881640 h 8222277"/>
              <a:gd name="connsiteX38" fmla="*/ 0 w 6184900"/>
              <a:gd name="connsiteY38" fmla="*/ 7294334 h 8222277"/>
              <a:gd name="connsiteX39" fmla="*/ 0 w 6184900"/>
              <a:gd name="connsiteY39" fmla="*/ 6624806 h 8222277"/>
              <a:gd name="connsiteX40" fmla="*/ 0 w 6184900"/>
              <a:gd name="connsiteY40" fmla="*/ 5873055 h 8222277"/>
              <a:gd name="connsiteX41" fmla="*/ 0 w 6184900"/>
              <a:gd name="connsiteY41" fmla="*/ 5367972 h 8222277"/>
              <a:gd name="connsiteX42" fmla="*/ 0 w 6184900"/>
              <a:gd name="connsiteY42" fmla="*/ 4862890 h 8222277"/>
              <a:gd name="connsiteX43" fmla="*/ 0 w 6184900"/>
              <a:gd name="connsiteY43" fmla="*/ 4522252 h 8222277"/>
              <a:gd name="connsiteX44" fmla="*/ 0 w 6184900"/>
              <a:gd name="connsiteY44" fmla="*/ 3852724 h 8222277"/>
              <a:gd name="connsiteX45" fmla="*/ 0 w 6184900"/>
              <a:gd name="connsiteY45" fmla="*/ 3265419 h 8222277"/>
              <a:gd name="connsiteX46" fmla="*/ 0 w 6184900"/>
              <a:gd name="connsiteY46" fmla="*/ 2760336 h 8222277"/>
              <a:gd name="connsiteX47" fmla="*/ 0 w 6184900"/>
              <a:gd name="connsiteY47" fmla="*/ 2173030 h 8222277"/>
              <a:gd name="connsiteX48" fmla="*/ 0 w 6184900"/>
              <a:gd name="connsiteY48" fmla="*/ 1585725 h 8222277"/>
              <a:gd name="connsiteX49" fmla="*/ 0 w 6184900"/>
              <a:gd name="connsiteY49" fmla="*/ 833974 h 8222277"/>
              <a:gd name="connsiteX50" fmla="*/ 0 w 6184900"/>
              <a:gd name="connsiteY50" fmla="*/ 0 h 822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184900" h="8222277" fill="none" extrusionOk="0">
                <a:moveTo>
                  <a:pt x="0" y="0"/>
                </a:moveTo>
                <a:cubicBezTo>
                  <a:pt x="156237" y="-32379"/>
                  <a:pt x="192686" y="17454"/>
                  <a:pt x="376717" y="0"/>
                </a:cubicBezTo>
                <a:cubicBezTo>
                  <a:pt x="560748" y="-17454"/>
                  <a:pt x="838620" y="30461"/>
                  <a:pt x="1000829" y="0"/>
                </a:cubicBezTo>
                <a:cubicBezTo>
                  <a:pt x="1163038" y="-30461"/>
                  <a:pt x="1239267" y="2125"/>
                  <a:pt x="1439395" y="0"/>
                </a:cubicBezTo>
                <a:cubicBezTo>
                  <a:pt x="1639523" y="-2125"/>
                  <a:pt x="1762360" y="13371"/>
                  <a:pt x="1939810" y="0"/>
                </a:cubicBezTo>
                <a:cubicBezTo>
                  <a:pt x="2117261" y="-13371"/>
                  <a:pt x="2427267" y="56619"/>
                  <a:pt x="2563922" y="0"/>
                </a:cubicBezTo>
                <a:cubicBezTo>
                  <a:pt x="2700577" y="-56619"/>
                  <a:pt x="2949881" y="11403"/>
                  <a:pt x="3064337" y="0"/>
                </a:cubicBezTo>
                <a:cubicBezTo>
                  <a:pt x="3178794" y="-11403"/>
                  <a:pt x="3350163" y="47259"/>
                  <a:pt x="3564751" y="0"/>
                </a:cubicBezTo>
                <a:cubicBezTo>
                  <a:pt x="3779339" y="-47259"/>
                  <a:pt x="3817288" y="23165"/>
                  <a:pt x="3941468" y="0"/>
                </a:cubicBezTo>
                <a:cubicBezTo>
                  <a:pt x="4065648" y="-23165"/>
                  <a:pt x="4328951" y="55824"/>
                  <a:pt x="4565581" y="0"/>
                </a:cubicBezTo>
                <a:cubicBezTo>
                  <a:pt x="4802211" y="-55824"/>
                  <a:pt x="4990035" y="81171"/>
                  <a:pt x="5251542" y="0"/>
                </a:cubicBezTo>
                <a:cubicBezTo>
                  <a:pt x="5513049" y="-81171"/>
                  <a:pt x="5818611" y="6288"/>
                  <a:pt x="6184900" y="0"/>
                </a:cubicBezTo>
                <a:cubicBezTo>
                  <a:pt x="6238642" y="151339"/>
                  <a:pt x="6161436" y="481494"/>
                  <a:pt x="6184900" y="669528"/>
                </a:cubicBezTo>
                <a:cubicBezTo>
                  <a:pt x="6208364" y="857562"/>
                  <a:pt x="6132301" y="1008235"/>
                  <a:pt x="6184900" y="1339057"/>
                </a:cubicBezTo>
                <a:cubicBezTo>
                  <a:pt x="6237499" y="1669879"/>
                  <a:pt x="6168591" y="1620204"/>
                  <a:pt x="6184900" y="1761916"/>
                </a:cubicBezTo>
                <a:cubicBezTo>
                  <a:pt x="6201209" y="1903628"/>
                  <a:pt x="6110064" y="2181642"/>
                  <a:pt x="6184900" y="2513668"/>
                </a:cubicBezTo>
                <a:cubicBezTo>
                  <a:pt x="6259736" y="2845694"/>
                  <a:pt x="6183231" y="2896955"/>
                  <a:pt x="6184900" y="3183196"/>
                </a:cubicBezTo>
                <a:cubicBezTo>
                  <a:pt x="6186569" y="3469437"/>
                  <a:pt x="6175557" y="3775109"/>
                  <a:pt x="6184900" y="3934947"/>
                </a:cubicBezTo>
                <a:cubicBezTo>
                  <a:pt x="6194243" y="4094785"/>
                  <a:pt x="6126263" y="4316591"/>
                  <a:pt x="6184900" y="4604475"/>
                </a:cubicBezTo>
                <a:cubicBezTo>
                  <a:pt x="6243537" y="4892359"/>
                  <a:pt x="6177305" y="5007773"/>
                  <a:pt x="6184900" y="5191781"/>
                </a:cubicBezTo>
                <a:cubicBezTo>
                  <a:pt x="6192495" y="5375789"/>
                  <a:pt x="6175415" y="5424724"/>
                  <a:pt x="6184900" y="5532418"/>
                </a:cubicBezTo>
                <a:cubicBezTo>
                  <a:pt x="6194385" y="5640112"/>
                  <a:pt x="6168340" y="5839105"/>
                  <a:pt x="6184900" y="5955278"/>
                </a:cubicBezTo>
                <a:cubicBezTo>
                  <a:pt x="6201460" y="6071451"/>
                  <a:pt x="6142147" y="6397790"/>
                  <a:pt x="6184900" y="6624806"/>
                </a:cubicBezTo>
                <a:cubicBezTo>
                  <a:pt x="6227653" y="6851822"/>
                  <a:pt x="6163406" y="6993701"/>
                  <a:pt x="6184900" y="7129889"/>
                </a:cubicBezTo>
                <a:cubicBezTo>
                  <a:pt x="6206394" y="7266077"/>
                  <a:pt x="6077820" y="7865931"/>
                  <a:pt x="6184900" y="8222277"/>
                </a:cubicBezTo>
                <a:cubicBezTo>
                  <a:pt x="6051101" y="8250149"/>
                  <a:pt x="5759498" y="8175084"/>
                  <a:pt x="5560787" y="8222277"/>
                </a:cubicBezTo>
                <a:cubicBezTo>
                  <a:pt x="5362076" y="8269470"/>
                  <a:pt x="5280034" y="8174839"/>
                  <a:pt x="5060373" y="8222277"/>
                </a:cubicBezTo>
                <a:cubicBezTo>
                  <a:pt x="4840712" y="8269715"/>
                  <a:pt x="4774938" y="8197064"/>
                  <a:pt x="4621807" y="8222277"/>
                </a:cubicBezTo>
                <a:cubicBezTo>
                  <a:pt x="4468676" y="8247490"/>
                  <a:pt x="4333973" y="8210956"/>
                  <a:pt x="4183241" y="8222277"/>
                </a:cubicBezTo>
                <a:cubicBezTo>
                  <a:pt x="4032509" y="8233598"/>
                  <a:pt x="3854383" y="8181042"/>
                  <a:pt x="3682827" y="8222277"/>
                </a:cubicBezTo>
                <a:cubicBezTo>
                  <a:pt x="3511271" y="8263512"/>
                  <a:pt x="3490025" y="8185921"/>
                  <a:pt x="3306110" y="8222277"/>
                </a:cubicBezTo>
                <a:cubicBezTo>
                  <a:pt x="3122195" y="8258633"/>
                  <a:pt x="3008999" y="8219615"/>
                  <a:pt x="2805696" y="8222277"/>
                </a:cubicBezTo>
                <a:cubicBezTo>
                  <a:pt x="2602393" y="8224939"/>
                  <a:pt x="2378276" y="8191035"/>
                  <a:pt x="2243432" y="8222277"/>
                </a:cubicBezTo>
                <a:cubicBezTo>
                  <a:pt x="2108588" y="8253519"/>
                  <a:pt x="1992111" y="8177096"/>
                  <a:pt x="1866715" y="8222277"/>
                </a:cubicBezTo>
                <a:cubicBezTo>
                  <a:pt x="1741319" y="8267458"/>
                  <a:pt x="1460102" y="8152109"/>
                  <a:pt x="1180754" y="8222277"/>
                </a:cubicBezTo>
                <a:cubicBezTo>
                  <a:pt x="901406" y="8292445"/>
                  <a:pt x="715675" y="8194253"/>
                  <a:pt x="494792" y="8222277"/>
                </a:cubicBezTo>
                <a:cubicBezTo>
                  <a:pt x="273909" y="8250301"/>
                  <a:pt x="174342" y="8211549"/>
                  <a:pt x="0" y="8222277"/>
                </a:cubicBezTo>
                <a:cubicBezTo>
                  <a:pt x="-7526" y="8074549"/>
                  <a:pt x="13002" y="8007004"/>
                  <a:pt x="0" y="7881640"/>
                </a:cubicBezTo>
                <a:cubicBezTo>
                  <a:pt x="-13002" y="7756276"/>
                  <a:pt x="54096" y="7442520"/>
                  <a:pt x="0" y="7294334"/>
                </a:cubicBezTo>
                <a:cubicBezTo>
                  <a:pt x="-54096" y="7146148"/>
                  <a:pt x="2669" y="6927417"/>
                  <a:pt x="0" y="6624806"/>
                </a:cubicBezTo>
                <a:cubicBezTo>
                  <a:pt x="-2669" y="6322195"/>
                  <a:pt x="51205" y="6092773"/>
                  <a:pt x="0" y="5873055"/>
                </a:cubicBezTo>
                <a:cubicBezTo>
                  <a:pt x="-51205" y="5653337"/>
                  <a:pt x="50541" y="5594214"/>
                  <a:pt x="0" y="5367972"/>
                </a:cubicBezTo>
                <a:cubicBezTo>
                  <a:pt x="-50541" y="5141730"/>
                  <a:pt x="11858" y="5098384"/>
                  <a:pt x="0" y="4862890"/>
                </a:cubicBezTo>
                <a:cubicBezTo>
                  <a:pt x="-11858" y="4627396"/>
                  <a:pt x="20245" y="4600838"/>
                  <a:pt x="0" y="4522252"/>
                </a:cubicBezTo>
                <a:cubicBezTo>
                  <a:pt x="-20245" y="4443666"/>
                  <a:pt x="54116" y="4045655"/>
                  <a:pt x="0" y="3852724"/>
                </a:cubicBezTo>
                <a:cubicBezTo>
                  <a:pt x="-54116" y="3659793"/>
                  <a:pt x="19430" y="3508342"/>
                  <a:pt x="0" y="3265419"/>
                </a:cubicBezTo>
                <a:cubicBezTo>
                  <a:pt x="-19430" y="3022497"/>
                  <a:pt x="37451" y="3010253"/>
                  <a:pt x="0" y="2760336"/>
                </a:cubicBezTo>
                <a:cubicBezTo>
                  <a:pt x="-37451" y="2510419"/>
                  <a:pt x="66638" y="2300393"/>
                  <a:pt x="0" y="2173030"/>
                </a:cubicBezTo>
                <a:cubicBezTo>
                  <a:pt x="-66638" y="2045667"/>
                  <a:pt x="12265" y="1844496"/>
                  <a:pt x="0" y="1585725"/>
                </a:cubicBezTo>
                <a:cubicBezTo>
                  <a:pt x="-12265" y="1326954"/>
                  <a:pt x="89966" y="1128074"/>
                  <a:pt x="0" y="833974"/>
                </a:cubicBezTo>
                <a:cubicBezTo>
                  <a:pt x="-89966" y="539874"/>
                  <a:pt x="89359" y="253037"/>
                  <a:pt x="0" y="0"/>
                </a:cubicBezTo>
                <a:close/>
              </a:path>
              <a:path w="6184900" h="8222277"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10926" y="265778"/>
                  <a:pt x="6176905" y="364789"/>
                  <a:pt x="6184900" y="587306"/>
                </a:cubicBezTo>
                <a:cubicBezTo>
                  <a:pt x="6192895" y="809823"/>
                  <a:pt x="6156448" y="1062531"/>
                  <a:pt x="6184900" y="1339057"/>
                </a:cubicBezTo>
                <a:cubicBezTo>
                  <a:pt x="6213352" y="1615583"/>
                  <a:pt x="6168002" y="1912339"/>
                  <a:pt x="6184900" y="2090808"/>
                </a:cubicBezTo>
                <a:cubicBezTo>
                  <a:pt x="6201798" y="2269277"/>
                  <a:pt x="6147356" y="2604361"/>
                  <a:pt x="6184900" y="2842559"/>
                </a:cubicBezTo>
                <a:cubicBezTo>
                  <a:pt x="6222444" y="3080757"/>
                  <a:pt x="6106826" y="3208595"/>
                  <a:pt x="6184900" y="3512087"/>
                </a:cubicBezTo>
                <a:cubicBezTo>
                  <a:pt x="6262974" y="3815579"/>
                  <a:pt x="6138201" y="3819461"/>
                  <a:pt x="6184900" y="4017170"/>
                </a:cubicBezTo>
                <a:cubicBezTo>
                  <a:pt x="6231599" y="4214879"/>
                  <a:pt x="6170242" y="4428798"/>
                  <a:pt x="6184900" y="4686698"/>
                </a:cubicBezTo>
                <a:cubicBezTo>
                  <a:pt x="6199558" y="4944598"/>
                  <a:pt x="6180139" y="4985358"/>
                  <a:pt x="6184900" y="5109558"/>
                </a:cubicBezTo>
                <a:cubicBezTo>
                  <a:pt x="6189661" y="5233758"/>
                  <a:pt x="6154657" y="5499213"/>
                  <a:pt x="6184900" y="5696863"/>
                </a:cubicBezTo>
                <a:cubicBezTo>
                  <a:pt x="6215143" y="5894513"/>
                  <a:pt x="6127808" y="5997872"/>
                  <a:pt x="6184900" y="6201946"/>
                </a:cubicBezTo>
                <a:cubicBezTo>
                  <a:pt x="6241992" y="6406020"/>
                  <a:pt x="6183039" y="6567077"/>
                  <a:pt x="6184900" y="6707029"/>
                </a:cubicBezTo>
                <a:cubicBezTo>
                  <a:pt x="6186761" y="6846981"/>
                  <a:pt x="6180595" y="6965214"/>
                  <a:pt x="6184900" y="7129889"/>
                </a:cubicBezTo>
                <a:cubicBezTo>
                  <a:pt x="6189205" y="7294564"/>
                  <a:pt x="6159961" y="7389114"/>
                  <a:pt x="6184900" y="7634971"/>
                </a:cubicBezTo>
                <a:cubicBezTo>
                  <a:pt x="6209839" y="7880828"/>
                  <a:pt x="6159124" y="7993357"/>
                  <a:pt x="6184900" y="8222277"/>
                </a:cubicBezTo>
                <a:cubicBezTo>
                  <a:pt x="5876730" y="8298793"/>
                  <a:pt x="5810860" y="8149998"/>
                  <a:pt x="5498938" y="8222277"/>
                </a:cubicBezTo>
                <a:cubicBezTo>
                  <a:pt x="5187016" y="8294556"/>
                  <a:pt x="5213830" y="8183203"/>
                  <a:pt x="4998524" y="8222277"/>
                </a:cubicBezTo>
                <a:cubicBezTo>
                  <a:pt x="4783218" y="8261351"/>
                  <a:pt x="4724505" y="8204181"/>
                  <a:pt x="4559958" y="8222277"/>
                </a:cubicBezTo>
                <a:cubicBezTo>
                  <a:pt x="4395411" y="8240373"/>
                  <a:pt x="4167473" y="8198015"/>
                  <a:pt x="4059543" y="8222277"/>
                </a:cubicBezTo>
                <a:cubicBezTo>
                  <a:pt x="3951614" y="8246539"/>
                  <a:pt x="3799442" y="8171439"/>
                  <a:pt x="3559129" y="8222277"/>
                </a:cubicBezTo>
                <a:cubicBezTo>
                  <a:pt x="3318816" y="8273115"/>
                  <a:pt x="3134682" y="8215639"/>
                  <a:pt x="2996865" y="8222277"/>
                </a:cubicBezTo>
                <a:cubicBezTo>
                  <a:pt x="2859048" y="8228915"/>
                  <a:pt x="2641449" y="8164790"/>
                  <a:pt x="2310904" y="8222277"/>
                </a:cubicBezTo>
                <a:cubicBezTo>
                  <a:pt x="1980359" y="8279764"/>
                  <a:pt x="2060195" y="8196771"/>
                  <a:pt x="1934187" y="8222277"/>
                </a:cubicBezTo>
                <a:cubicBezTo>
                  <a:pt x="1808179" y="8247783"/>
                  <a:pt x="1637969" y="8193016"/>
                  <a:pt x="1557470" y="8222277"/>
                </a:cubicBezTo>
                <a:cubicBezTo>
                  <a:pt x="1476971" y="8251538"/>
                  <a:pt x="1330419" y="8196095"/>
                  <a:pt x="1180754" y="8222277"/>
                </a:cubicBezTo>
                <a:cubicBezTo>
                  <a:pt x="1031089" y="8248459"/>
                  <a:pt x="792769" y="8193954"/>
                  <a:pt x="556641" y="8222277"/>
                </a:cubicBezTo>
                <a:cubicBezTo>
                  <a:pt x="320513" y="8250600"/>
                  <a:pt x="204471" y="8211835"/>
                  <a:pt x="0" y="8222277"/>
                </a:cubicBezTo>
                <a:cubicBezTo>
                  <a:pt x="-41487" y="8037707"/>
                  <a:pt x="20025" y="7926359"/>
                  <a:pt x="0" y="7717194"/>
                </a:cubicBezTo>
                <a:cubicBezTo>
                  <a:pt x="-20025" y="7508029"/>
                  <a:pt x="22726" y="7467952"/>
                  <a:pt x="0" y="7376557"/>
                </a:cubicBezTo>
                <a:cubicBezTo>
                  <a:pt x="-22726" y="7285162"/>
                  <a:pt x="38953" y="7040160"/>
                  <a:pt x="0" y="6871474"/>
                </a:cubicBezTo>
                <a:cubicBezTo>
                  <a:pt x="-38953" y="6702788"/>
                  <a:pt x="32588" y="6439517"/>
                  <a:pt x="0" y="6201946"/>
                </a:cubicBezTo>
                <a:cubicBezTo>
                  <a:pt x="-32588" y="5964375"/>
                  <a:pt x="3193" y="5884304"/>
                  <a:pt x="0" y="5696863"/>
                </a:cubicBezTo>
                <a:cubicBezTo>
                  <a:pt x="-3193" y="5509422"/>
                  <a:pt x="257" y="5411923"/>
                  <a:pt x="0" y="5191781"/>
                </a:cubicBezTo>
                <a:cubicBezTo>
                  <a:pt x="-257" y="4971639"/>
                  <a:pt x="4657" y="4967359"/>
                  <a:pt x="0" y="4768921"/>
                </a:cubicBezTo>
                <a:cubicBezTo>
                  <a:pt x="-4657" y="4570483"/>
                  <a:pt x="33163" y="4448422"/>
                  <a:pt x="0" y="4346061"/>
                </a:cubicBezTo>
                <a:cubicBezTo>
                  <a:pt x="-33163" y="4243700"/>
                  <a:pt x="8188" y="4035215"/>
                  <a:pt x="0" y="3840978"/>
                </a:cubicBezTo>
                <a:cubicBezTo>
                  <a:pt x="-8188" y="3646741"/>
                  <a:pt x="20245" y="3484787"/>
                  <a:pt x="0" y="3253672"/>
                </a:cubicBezTo>
                <a:cubicBezTo>
                  <a:pt x="-20245" y="3022557"/>
                  <a:pt x="38857" y="2959197"/>
                  <a:pt x="0" y="2830813"/>
                </a:cubicBezTo>
                <a:cubicBezTo>
                  <a:pt x="-38857" y="2702429"/>
                  <a:pt x="14306" y="2559971"/>
                  <a:pt x="0" y="2490175"/>
                </a:cubicBezTo>
                <a:cubicBezTo>
                  <a:pt x="-14306" y="2420379"/>
                  <a:pt x="35757" y="2260172"/>
                  <a:pt x="0" y="2067315"/>
                </a:cubicBezTo>
                <a:cubicBezTo>
                  <a:pt x="-35757" y="1874458"/>
                  <a:pt x="7427" y="1725301"/>
                  <a:pt x="0" y="1562233"/>
                </a:cubicBezTo>
                <a:cubicBezTo>
                  <a:pt x="-7427" y="1399165"/>
                  <a:pt x="2406" y="1292746"/>
                  <a:pt x="0" y="1057150"/>
                </a:cubicBezTo>
                <a:cubicBezTo>
                  <a:pt x="-2406" y="821554"/>
                  <a:pt x="18644" y="795936"/>
                  <a:pt x="0" y="552067"/>
                </a:cubicBezTo>
                <a:cubicBezTo>
                  <a:pt x="-18644" y="308198"/>
                  <a:pt x="60613" y="122137"/>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315738" y="3237414"/>
            <a:ext cx="4544270" cy="769441"/>
          </a:xfrm>
          <a:prstGeom prst="rect">
            <a:avLst/>
          </a:prstGeom>
          <a:noFill/>
        </p:spPr>
        <p:txBody>
          <a:bodyPr wrap="square" rtlCol="0">
            <a:spAutoFit/>
          </a:bodyPr>
          <a:lstStyle/>
          <a:p>
            <a:r>
              <a:rPr lang="en-US" sz="4400" dirty="0">
                <a:solidFill>
                  <a:srgbClr val="AA16BA"/>
                </a:solidFill>
                <a:latin typeface="Tempus Sans ITC" panose="04020404030D07020202" pitchFamily="82" charset="0"/>
              </a:rPr>
              <a:t>What is Religion?</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29996" y="4091368"/>
            <a:ext cx="5026870" cy="1200329"/>
          </a:xfrm>
          <a:prstGeom prst="rect">
            <a:avLst/>
          </a:prstGeom>
          <a:noFill/>
        </p:spPr>
        <p:txBody>
          <a:bodyPr wrap="square" rtlCol="0">
            <a:spAutoFit/>
          </a:bodyPr>
          <a:lstStyle/>
          <a:p>
            <a:r>
              <a:rPr lang="en-US" sz="2400" b="1" dirty="0">
                <a:latin typeface="Tempus Sans ITC" panose="04020404030D07020202" pitchFamily="82" charset="0"/>
              </a:rPr>
              <a:t>Everyone is different. We look different. We act different. And we enjoy different things. </a:t>
            </a:r>
          </a:p>
        </p:txBody>
      </p:sp>
      <p:sp>
        <p:nvSpPr>
          <p:cNvPr id="23" name="TextBox 22">
            <a:extLst>
              <a:ext uri="{FF2B5EF4-FFF2-40B4-BE49-F238E27FC236}">
                <a16:creationId xmlns:a16="http://schemas.microsoft.com/office/drawing/2014/main" id="{1C7D0904-9826-426D-AAC2-7F02B4CC584B}"/>
              </a:ext>
            </a:extLst>
          </p:cNvPr>
          <p:cNvSpPr txBox="1"/>
          <p:nvPr/>
        </p:nvSpPr>
        <p:spPr>
          <a:xfrm>
            <a:off x="1831130" y="5427000"/>
            <a:ext cx="5026870" cy="1200329"/>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Can you think of one way you are like the person sitting next to you and one way you are different?</a:t>
            </a:r>
          </a:p>
        </p:txBody>
      </p:sp>
      <p:sp>
        <p:nvSpPr>
          <p:cNvPr id="24" name="TextBox 23">
            <a:extLst>
              <a:ext uri="{FF2B5EF4-FFF2-40B4-BE49-F238E27FC236}">
                <a16:creationId xmlns:a16="http://schemas.microsoft.com/office/drawing/2014/main" id="{41F93B8A-6FD0-4E8E-9E75-C804B3D01AAF}"/>
              </a:ext>
            </a:extLst>
          </p:cNvPr>
          <p:cNvSpPr txBox="1"/>
          <p:nvPr/>
        </p:nvSpPr>
        <p:spPr>
          <a:xfrm>
            <a:off x="529996" y="6770255"/>
            <a:ext cx="5330012" cy="3046988"/>
          </a:xfrm>
          <a:prstGeom prst="rect">
            <a:avLst/>
          </a:prstGeom>
          <a:noFill/>
        </p:spPr>
        <p:txBody>
          <a:bodyPr wrap="square" rtlCol="0">
            <a:spAutoFit/>
          </a:bodyPr>
          <a:lstStyle/>
          <a:p>
            <a:r>
              <a:rPr lang="en-US" sz="2400" b="1" dirty="0">
                <a:latin typeface="Tempus Sans ITC" panose="04020404030D07020202" pitchFamily="82" charset="0"/>
              </a:rPr>
              <a:t>People also have different ideas about the meaning of life. These ways of thinking are sometimes called religions. All religions have stories that have been passed down for hundreds of years and rituals that everyone does together. Most religions also talk about God, gods and goddesses, or other deities.</a:t>
            </a:r>
          </a:p>
        </p:txBody>
      </p:sp>
      <p:sp>
        <p:nvSpPr>
          <p:cNvPr id="25" name="TextBox 24">
            <a:extLst>
              <a:ext uri="{FF2B5EF4-FFF2-40B4-BE49-F238E27FC236}">
                <a16:creationId xmlns:a16="http://schemas.microsoft.com/office/drawing/2014/main" id="{8C0AFC56-AEE1-42F8-9F7E-4A317E6B7264}"/>
              </a:ext>
            </a:extLst>
          </p:cNvPr>
          <p:cNvSpPr txBox="1"/>
          <p:nvPr/>
        </p:nvSpPr>
        <p:spPr>
          <a:xfrm>
            <a:off x="1471760" y="9931999"/>
            <a:ext cx="5082605" cy="1200329"/>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Have you ever heard of any religions before? Does your family, or someone else you know, practice a religion?</a:t>
            </a:r>
          </a:p>
        </p:txBody>
      </p:sp>
      <p:sp>
        <p:nvSpPr>
          <p:cNvPr id="26" name="Action Button: Help 25">
            <a:hlinkClick r:id="" action="ppaction://noaction" highlightClick="1"/>
            <a:extLst>
              <a:ext uri="{FF2B5EF4-FFF2-40B4-BE49-F238E27FC236}">
                <a16:creationId xmlns:a16="http://schemas.microsoft.com/office/drawing/2014/main" id="{6A99CC6F-60BA-489A-BBEC-E107A4C6F383}"/>
              </a:ext>
            </a:extLst>
          </p:cNvPr>
          <p:cNvSpPr/>
          <p:nvPr/>
        </p:nvSpPr>
        <p:spPr>
          <a:xfrm rot="20715439">
            <a:off x="871888" y="5645913"/>
            <a:ext cx="788270" cy="731193"/>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Help 26">
            <a:hlinkClick r:id="" action="ppaction://noaction" highlightClick="1"/>
            <a:extLst>
              <a:ext uri="{FF2B5EF4-FFF2-40B4-BE49-F238E27FC236}">
                <a16:creationId xmlns:a16="http://schemas.microsoft.com/office/drawing/2014/main" id="{7DD32A8E-82B5-456A-B91B-DE1ECADBA531}"/>
              </a:ext>
            </a:extLst>
          </p:cNvPr>
          <p:cNvSpPr/>
          <p:nvPr/>
        </p:nvSpPr>
        <p:spPr>
          <a:xfrm rot="234834">
            <a:off x="560537" y="10147933"/>
            <a:ext cx="781216" cy="735563"/>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455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zigZag">
          <a:fgClr>
            <a:srgbClr val="5BAD6D"/>
          </a:fgClr>
          <a:bgClr>
            <a:schemeClr val="bg1"/>
          </a:bgClr>
        </a:patt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486AB1-FF22-4710-A1AA-73226D698310}"/>
              </a:ext>
            </a:extLst>
          </p:cNvPr>
          <p:cNvSpPr/>
          <p:nvPr/>
        </p:nvSpPr>
        <p:spPr>
          <a:xfrm>
            <a:off x="674230" y="8715995"/>
            <a:ext cx="2742825" cy="1749391"/>
          </a:xfrm>
          <a:custGeom>
            <a:avLst/>
            <a:gdLst>
              <a:gd name="connsiteX0" fmla="*/ 0 w 2742825"/>
              <a:gd name="connsiteY0" fmla="*/ 0 h 1749391"/>
              <a:gd name="connsiteX1" fmla="*/ 603422 w 2742825"/>
              <a:gd name="connsiteY1" fmla="*/ 0 h 1749391"/>
              <a:gd name="connsiteX2" fmla="*/ 1124558 w 2742825"/>
              <a:gd name="connsiteY2" fmla="*/ 0 h 1749391"/>
              <a:gd name="connsiteX3" fmla="*/ 1645695 w 2742825"/>
              <a:gd name="connsiteY3" fmla="*/ 0 h 1749391"/>
              <a:gd name="connsiteX4" fmla="*/ 2139404 w 2742825"/>
              <a:gd name="connsiteY4" fmla="*/ 0 h 1749391"/>
              <a:gd name="connsiteX5" fmla="*/ 2742825 w 2742825"/>
              <a:gd name="connsiteY5" fmla="*/ 0 h 1749391"/>
              <a:gd name="connsiteX6" fmla="*/ 2742825 w 2742825"/>
              <a:gd name="connsiteY6" fmla="*/ 548143 h 1749391"/>
              <a:gd name="connsiteX7" fmla="*/ 2742825 w 2742825"/>
              <a:gd name="connsiteY7" fmla="*/ 1131273 h 1749391"/>
              <a:gd name="connsiteX8" fmla="*/ 2742825 w 2742825"/>
              <a:gd name="connsiteY8" fmla="*/ 1749391 h 1749391"/>
              <a:gd name="connsiteX9" fmla="*/ 2249117 w 2742825"/>
              <a:gd name="connsiteY9" fmla="*/ 1749391 h 1749391"/>
              <a:gd name="connsiteX10" fmla="*/ 1700552 w 2742825"/>
              <a:gd name="connsiteY10" fmla="*/ 1749391 h 1749391"/>
              <a:gd name="connsiteX11" fmla="*/ 1234271 w 2742825"/>
              <a:gd name="connsiteY11" fmla="*/ 1749391 h 1749391"/>
              <a:gd name="connsiteX12" fmla="*/ 658278 w 2742825"/>
              <a:gd name="connsiteY12" fmla="*/ 1749391 h 1749391"/>
              <a:gd name="connsiteX13" fmla="*/ 0 w 2742825"/>
              <a:gd name="connsiteY13" fmla="*/ 1749391 h 1749391"/>
              <a:gd name="connsiteX14" fmla="*/ 0 w 2742825"/>
              <a:gd name="connsiteY14" fmla="*/ 1183755 h 1749391"/>
              <a:gd name="connsiteX15" fmla="*/ 0 w 2742825"/>
              <a:gd name="connsiteY15" fmla="*/ 600624 h 1749391"/>
              <a:gd name="connsiteX16" fmla="*/ 0 w 2742825"/>
              <a:gd name="connsiteY16" fmla="*/ 0 h 174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2825" h="1749391" fill="none" extrusionOk="0">
                <a:moveTo>
                  <a:pt x="0" y="0"/>
                </a:moveTo>
                <a:cubicBezTo>
                  <a:pt x="213802" y="-26923"/>
                  <a:pt x="459524" y="33039"/>
                  <a:pt x="603422" y="0"/>
                </a:cubicBezTo>
                <a:cubicBezTo>
                  <a:pt x="747320" y="-33039"/>
                  <a:pt x="871755" y="24442"/>
                  <a:pt x="1124558" y="0"/>
                </a:cubicBezTo>
                <a:cubicBezTo>
                  <a:pt x="1377361" y="-24442"/>
                  <a:pt x="1530835" y="5942"/>
                  <a:pt x="1645695" y="0"/>
                </a:cubicBezTo>
                <a:cubicBezTo>
                  <a:pt x="1760555" y="-5942"/>
                  <a:pt x="2001327" y="42954"/>
                  <a:pt x="2139404" y="0"/>
                </a:cubicBezTo>
                <a:cubicBezTo>
                  <a:pt x="2277481" y="-42954"/>
                  <a:pt x="2599196" y="71"/>
                  <a:pt x="2742825" y="0"/>
                </a:cubicBezTo>
                <a:cubicBezTo>
                  <a:pt x="2784853" y="267281"/>
                  <a:pt x="2684445" y="404903"/>
                  <a:pt x="2742825" y="548143"/>
                </a:cubicBezTo>
                <a:cubicBezTo>
                  <a:pt x="2801205" y="691383"/>
                  <a:pt x="2713475" y="944541"/>
                  <a:pt x="2742825" y="1131273"/>
                </a:cubicBezTo>
                <a:cubicBezTo>
                  <a:pt x="2772175" y="1318005"/>
                  <a:pt x="2733452" y="1562977"/>
                  <a:pt x="2742825" y="1749391"/>
                </a:cubicBezTo>
                <a:cubicBezTo>
                  <a:pt x="2559414" y="1783660"/>
                  <a:pt x="2494579" y="1698141"/>
                  <a:pt x="2249117" y="1749391"/>
                </a:cubicBezTo>
                <a:cubicBezTo>
                  <a:pt x="2003655" y="1800641"/>
                  <a:pt x="1841771" y="1731952"/>
                  <a:pt x="1700552" y="1749391"/>
                </a:cubicBezTo>
                <a:cubicBezTo>
                  <a:pt x="1559334" y="1766830"/>
                  <a:pt x="1390069" y="1696667"/>
                  <a:pt x="1234271" y="1749391"/>
                </a:cubicBezTo>
                <a:cubicBezTo>
                  <a:pt x="1078473" y="1802115"/>
                  <a:pt x="786006" y="1707752"/>
                  <a:pt x="658278" y="1749391"/>
                </a:cubicBezTo>
                <a:cubicBezTo>
                  <a:pt x="530550" y="1791030"/>
                  <a:pt x="273817" y="1728417"/>
                  <a:pt x="0" y="1749391"/>
                </a:cubicBezTo>
                <a:cubicBezTo>
                  <a:pt x="-46746" y="1511562"/>
                  <a:pt x="44700" y="1434940"/>
                  <a:pt x="0" y="1183755"/>
                </a:cubicBezTo>
                <a:cubicBezTo>
                  <a:pt x="-44700" y="932570"/>
                  <a:pt x="37579" y="741375"/>
                  <a:pt x="0" y="600624"/>
                </a:cubicBezTo>
                <a:cubicBezTo>
                  <a:pt x="-37579" y="459873"/>
                  <a:pt x="803" y="169038"/>
                  <a:pt x="0" y="0"/>
                </a:cubicBezTo>
                <a:close/>
              </a:path>
              <a:path w="2742825" h="1749391" stroke="0" extrusionOk="0">
                <a:moveTo>
                  <a:pt x="0" y="0"/>
                </a:moveTo>
                <a:cubicBezTo>
                  <a:pt x="157272" y="-45370"/>
                  <a:pt x="350481" y="17607"/>
                  <a:pt x="548565" y="0"/>
                </a:cubicBezTo>
                <a:cubicBezTo>
                  <a:pt x="746649" y="-17607"/>
                  <a:pt x="916122" y="15185"/>
                  <a:pt x="1042274" y="0"/>
                </a:cubicBezTo>
                <a:cubicBezTo>
                  <a:pt x="1168426" y="-15185"/>
                  <a:pt x="1356834" y="24856"/>
                  <a:pt x="1645695" y="0"/>
                </a:cubicBezTo>
                <a:cubicBezTo>
                  <a:pt x="1934556" y="-24856"/>
                  <a:pt x="1989131" y="57955"/>
                  <a:pt x="2166832" y="0"/>
                </a:cubicBezTo>
                <a:cubicBezTo>
                  <a:pt x="2344533" y="-57955"/>
                  <a:pt x="2498767" y="29708"/>
                  <a:pt x="2742825" y="0"/>
                </a:cubicBezTo>
                <a:cubicBezTo>
                  <a:pt x="2796927" y="135314"/>
                  <a:pt x="2693326" y="370357"/>
                  <a:pt x="2742825" y="600624"/>
                </a:cubicBezTo>
                <a:cubicBezTo>
                  <a:pt x="2792324" y="830891"/>
                  <a:pt x="2722311" y="1008769"/>
                  <a:pt x="2742825" y="1183755"/>
                </a:cubicBezTo>
                <a:cubicBezTo>
                  <a:pt x="2763339" y="1358741"/>
                  <a:pt x="2724504" y="1589052"/>
                  <a:pt x="2742825" y="1749391"/>
                </a:cubicBezTo>
                <a:cubicBezTo>
                  <a:pt x="2550598" y="1771783"/>
                  <a:pt x="2439313" y="1706046"/>
                  <a:pt x="2249117" y="1749391"/>
                </a:cubicBezTo>
                <a:cubicBezTo>
                  <a:pt x="2058921" y="1792736"/>
                  <a:pt x="1880543" y="1747587"/>
                  <a:pt x="1755408" y="1749391"/>
                </a:cubicBezTo>
                <a:cubicBezTo>
                  <a:pt x="1630273" y="1751195"/>
                  <a:pt x="1386394" y="1732590"/>
                  <a:pt x="1206843" y="1749391"/>
                </a:cubicBezTo>
                <a:cubicBezTo>
                  <a:pt x="1027293" y="1766192"/>
                  <a:pt x="835197" y="1736134"/>
                  <a:pt x="658278" y="1749391"/>
                </a:cubicBezTo>
                <a:cubicBezTo>
                  <a:pt x="481359" y="1762648"/>
                  <a:pt x="201541" y="1737431"/>
                  <a:pt x="0" y="1749391"/>
                </a:cubicBezTo>
                <a:cubicBezTo>
                  <a:pt x="-43401" y="1561163"/>
                  <a:pt x="65866" y="1360665"/>
                  <a:pt x="0" y="1166261"/>
                </a:cubicBezTo>
                <a:cubicBezTo>
                  <a:pt x="-65866" y="971857"/>
                  <a:pt x="9515" y="852111"/>
                  <a:pt x="0" y="618118"/>
                </a:cubicBezTo>
                <a:cubicBezTo>
                  <a:pt x="-9515" y="384125"/>
                  <a:pt x="44872" y="169353"/>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5BAD6D"/>
                </a:solidFill>
                <a:latin typeface="Tempus Sans ITC" panose="04020404030D07020202" pitchFamily="82" charset="0"/>
                <a:cs typeface="Vijaya" panose="020B0502040204020203" pitchFamily="18" charset="0"/>
              </a:rPr>
              <a:t>World</a:t>
            </a:r>
          </a:p>
          <a:p>
            <a:pPr algn="ctr"/>
            <a:r>
              <a:rPr lang="en-US" sz="5400" b="1" dirty="0">
                <a:solidFill>
                  <a:srgbClr val="5BAD6D"/>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6"/>
            <a:ext cx="6184900" cy="2434293"/>
          </a:xfrm>
          <a:custGeom>
            <a:avLst/>
            <a:gdLst>
              <a:gd name="connsiteX0" fmla="*/ 0 w 6184900"/>
              <a:gd name="connsiteY0" fmla="*/ 0 h 2434293"/>
              <a:gd name="connsiteX1" fmla="*/ 500415 w 6184900"/>
              <a:gd name="connsiteY1" fmla="*/ 0 h 2434293"/>
              <a:gd name="connsiteX2" fmla="*/ 1062678 w 6184900"/>
              <a:gd name="connsiteY2" fmla="*/ 0 h 2434293"/>
              <a:gd name="connsiteX3" fmla="*/ 1748640 w 6184900"/>
              <a:gd name="connsiteY3" fmla="*/ 0 h 2434293"/>
              <a:gd name="connsiteX4" fmla="*/ 2125357 w 6184900"/>
              <a:gd name="connsiteY4" fmla="*/ 0 h 2434293"/>
              <a:gd name="connsiteX5" fmla="*/ 2687620 w 6184900"/>
              <a:gd name="connsiteY5" fmla="*/ 0 h 2434293"/>
              <a:gd name="connsiteX6" fmla="*/ 3249884 w 6184900"/>
              <a:gd name="connsiteY6" fmla="*/ 0 h 2434293"/>
              <a:gd name="connsiteX7" fmla="*/ 3626600 w 6184900"/>
              <a:gd name="connsiteY7" fmla="*/ 0 h 2434293"/>
              <a:gd name="connsiteX8" fmla="*/ 4127015 w 6184900"/>
              <a:gd name="connsiteY8" fmla="*/ 0 h 2434293"/>
              <a:gd name="connsiteX9" fmla="*/ 4503732 w 6184900"/>
              <a:gd name="connsiteY9" fmla="*/ 0 h 2434293"/>
              <a:gd name="connsiteX10" fmla="*/ 4880448 w 6184900"/>
              <a:gd name="connsiteY10" fmla="*/ 0 h 2434293"/>
              <a:gd name="connsiteX11" fmla="*/ 5319014 w 6184900"/>
              <a:gd name="connsiteY11" fmla="*/ 0 h 2434293"/>
              <a:gd name="connsiteX12" fmla="*/ 6184900 w 6184900"/>
              <a:gd name="connsiteY12" fmla="*/ 0 h 2434293"/>
              <a:gd name="connsiteX13" fmla="*/ 6184900 w 6184900"/>
              <a:gd name="connsiteY13" fmla="*/ 486859 h 2434293"/>
              <a:gd name="connsiteX14" fmla="*/ 6184900 w 6184900"/>
              <a:gd name="connsiteY14" fmla="*/ 900688 h 2434293"/>
              <a:gd name="connsiteX15" fmla="*/ 6184900 w 6184900"/>
              <a:gd name="connsiteY15" fmla="*/ 1314518 h 2434293"/>
              <a:gd name="connsiteX16" fmla="*/ 6184900 w 6184900"/>
              <a:gd name="connsiteY16" fmla="*/ 1850063 h 2434293"/>
              <a:gd name="connsiteX17" fmla="*/ 6184900 w 6184900"/>
              <a:gd name="connsiteY17" fmla="*/ 2434293 h 2434293"/>
              <a:gd name="connsiteX18" fmla="*/ 5622636 w 6184900"/>
              <a:gd name="connsiteY18" fmla="*/ 2434293 h 2434293"/>
              <a:gd name="connsiteX19" fmla="*/ 5122222 w 6184900"/>
              <a:gd name="connsiteY19" fmla="*/ 2434293 h 2434293"/>
              <a:gd name="connsiteX20" fmla="*/ 4436260 w 6184900"/>
              <a:gd name="connsiteY20" fmla="*/ 2434293 h 2434293"/>
              <a:gd name="connsiteX21" fmla="*/ 4059543 w 6184900"/>
              <a:gd name="connsiteY21" fmla="*/ 2434293 h 2434293"/>
              <a:gd name="connsiteX22" fmla="*/ 3620978 w 6184900"/>
              <a:gd name="connsiteY22" fmla="*/ 2434293 h 2434293"/>
              <a:gd name="connsiteX23" fmla="*/ 2996865 w 6184900"/>
              <a:gd name="connsiteY23" fmla="*/ 2434293 h 2434293"/>
              <a:gd name="connsiteX24" fmla="*/ 2310904 w 6184900"/>
              <a:gd name="connsiteY24" fmla="*/ 2434293 h 2434293"/>
              <a:gd name="connsiteX25" fmla="*/ 1810489 w 6184900"/>
              <a:gd name="connsiteY25" fmla="*/ 2434293 h 2434293"/>
              <a:gd name="connsiteX26" fmla="*/ 1310074 w 6184900"/>
              <a:gd name="connsiteY26" fmla="*/ 2434293 h 2434293"/>
              <a:gd name="connsiteX27" fmla="*/ 933358 w 6184900"/>
              <a:gd name="connsiteY27" fmla="*/ 2434293 h 2434293"/>
              <a:gd name="connsiteX28" fmla="*/ 0 w 6184900"/>
              <a:gd name="connsiteY28" fmla="*/ 2434293 h 2434293"/>
              <a:gd name="connsiteX29" fmla="*/ 0 w 6184900"/>
              <a:gd name="connsiteY29" fmla="*/ 1898749 h 2434293"/>
              <a:gd name="connsiteX30" fmla="*/ 0 w 6184900"/>
              <a:gd name="connsiteY30" fmla="*/ 1363204 h 2434293"/>
              <a:gd name="connsiteX31" fmla="*/ 0 w 6184900"/>
              <a:gd name="connsiteY31" fmla="*/ 900688 h 2434293"/>
              <a:gd name="connsiteX32" fmla="*/ 0 w 6184900"/>
              <a:gd name="connsiteY32" fmla="*/ 0 h 243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434293"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203632" y="218363"/>
                  <a:pt x="6163842" y="311222"/>
                  <a:pt x="6184900" y="486859"/>
                </a:cubicBezTo>
                <a:cubicBezTo>
                  <a:pt x="6205958" y="662496"/>
                  <a:pt x="6182459" y="698055"/>
                  <a:pt x="6184900" y="900688"/>
                </a:cubicBezTo>
                <a:cubicBezTo>
                  <a:pt x="6187341" y="1103321"/>
                  <a:pt x="6172318" y="1122278"/>
                  <a:pt x="6184900" y="1314518"/>
                </a:cubicBezTo>
                <a:cubicBezTo>
                  <a:pt x="6197482" y="1506758"/>
                  <a:pt x="6160501" y="1668205"/>
                  <a:pt x="6184900" y="1850063"/>
                </a:cubicBezTo>
                <a:cubicBezTo>
                  <a:pt x="6209299" y="2031921"/>
                  <a:pt x="6165688" y="2305678"/>
                  <a:pt x="6184900" y="2434293"/>
                </a:cubicBezTo>
                <a:cubicBezTo>
                  <a:pt x="6070391" y="2461000"/>
                  <a:pt x="5881576" y="2375062"/>
                  <a:pt x="5622636" y="2434293"/>
                </a:cubicBezTo>
                <a:cubicBezTo>
                  <a:pt x="5363696" y="2493524"/>
                  <a:pt x="5336128" y="2424565"/>
                  <a:pt x="5122222" y="2434293"/>
                </a:cubicBezTo>
                <a:cubicBezTo>
                  <a:pt x="4908316" y="2444021"/>
                  <a:pt x="4580669" y="2414243"/>
                  <a:pt x="4436260" y="2434293"/>
                </a:cubicBezTo>
                <a:cubicBezTo>
                  <a:pt x="4291851" y="2454343"/>
                  <a:pt x="4167008" y="2421466"/>
                  <a:pt x="4059543" y="2434293"/>
                </a:cubicBezTo>
                <a:cubicBezTo>
                  <a:pt x="3952078" y="2447120"/>
                  <a:pt x="3726663" y="2387100"/>
                  <a:pt x="3620978" y="2434293"/>
                </a:cubicBezTo>
                <a:cubicBezTo>
                  <a:pt x="3515293" y="2481486"/>
                  <a:pt x="3147079" y="2371641"/>
                  <a:pt x="2996865" y="2434293"/>
                </a:cubicBezTo>
                <a:cubicBezTo>
                  <a:pt x="2846651" y="2496945"/>
                  <a:pt x="2465869" y="2411027"/>
                  <a:pt x="2310904" y="2434293"/>
                </a:cubicBezTo>
                <a:cubicBezTo>
                  <a:pt x="2155939" y="2457559"/>
                  <a:pt x="1994552" y="2396565"/>
                  <a:pt x="1810489" y="2434293"/>
                </a:cubicBezTo>
                <a:cubicBezTo>
                  <a:pt x="1626427" y="2472021"/>
                  <a:pt x="1513983" y="2384390"/>
                  <a:pt x="1310074" y="2434293"/>
                </a:cubicBezTo>
                <a:cubicBezTo>
                  <a:pt x="1106166" y="2484196"/>
                  <a:pt x="1096143" y="2417869"/>
                  <a:pt x="933358" y="2434293"/>
                </a:cubicBezTo>
                <a:cubicBezTo>
                  <a:pt x="770573" y="2450717"/>
                  <a:pt x="384199" y="2346994"/>
                  <a:pt x="0" y="2434293"/>
                </a:cubicBezTo>
                <a:cubicBezTo>
                  <a:pt x="-14431" y="2278973"/>
                  <a:pt x="46912" y="2134883"/>
                  <a:pt x="0" y="1898749"/>
                </a:cubicBezTo>
                <a:cubicBezTo>
                  <a:pt x="-46912" y="1662615"/>
                  <a:pt x="43813" y="1560398"/>
                  <a:pt x="0" y="1363204"/>
                </a:cubicBezTo>
                <a:cubicBezTo>
                  <a:pt x="-43813" y="1166010"/>
                  <a:pt x="17358" y="1012892"/>
                  <a:pt x="0" y="900688"/>
                </a:cubicBezTo>
                <a:cubicBezTo>
                  <a:pt x="-17358" y="788484"/>
                  <a:pt x="61512" y="296954"/>
                  <a:pt x="0" y="0"/>
                </a:cubicBezTo>
                <a:close/>
              </a:path>
              <a:path w="6184900" h="2434293"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31436" y="206284"/>
                  <a:pt x="6178581" y="299471"/>
                  <a:pt x="6184900" y="486859"/>
                </a:cubicBezTo>
                <a:cubicBezTo>
                  <a:pt x="6191219" y="674247"/>
                  <a:pt x="6155724" y="822437"/>
                  <a:pt x="6184900" y="1022403"/>
                </a:cubicBezTo>
                <a:cubicBezTo>
                  <a:pt x="6214076" y="1222369"/>
                  <a:pt x="6125413" y="1297426"/>
                  <a:pt x="6184900" y="1557948"/>
                </a:cubicBezTo>
                <a:cubicBezTo>
                  <a:pt x="6244387" y="1818470"/>
                  <a:pt x="6131625" y="2167461"/>
                  <a:pt x="6184900" y="2434293"/>
                </a:cubicBezTo>
                <a:cubicBezTo>
                  <a:pt x="6045859" y="2467228"/>
                  <a:pt x="5722638" y="2415700"/>
                  <a:pt x="5560787" y="2434293"/>
                </a:cubicBezTo>
                <a:cubicBezTo>
                  <a:pt x="5398936" y="2452886"/>
                  <a:pt x="5144786" y="2405801"/>
                  <a:pt x="4998524" y="2434293"/>
                </a:cubicBezTo>
                <a:cubicBezTo>
                  <a:pt x="4852262" y="2462785"/>
                  <a:pt x="4707119" y="2419108"/>
                  <a:pt x="4621807" y="2434293"/>
                </a:cubicBezTo>
                <a:cubicBezTo>
                  <a:pt x="4536495" y="2449478"/>
                  <a:pt x="4298064" y="2401750"/>
                  <a:pt x="4121392" y="2434293"/>
                </a:cubicBezTo>
                <a:cubicBezTo>
                  <a:pt x="3944721" y="2466836"/>
                  <a:pt x="3860107" y="2398653"/>
                  <a:pt x="3682827" y="2434293"/>
                </a:cubicBezTo>
                <a:cubicBezTo>
                  <a:pt x="3505548" y="2469933"/>
                  <a:pt x="3381987" y="2428303"/>
                  <a:pt x="3306110" y="2434293"/>
                </a:cubicBezTo>
                <a:cubicBezTo>
                  <a:pt x="3230233" y="2440283"/>
                  <a:pt x="2940880" y="2376658"/>
                  <a:pt x="2681998" y="2434293"/>
                </a:cubicBezTo>
                <a:cubicBezTo>
                  <a:pt x="2423116" y="2491928"/>
                  <a:pt x="2329830" y="2415856"/>
                  <a:pt x="2057885" y="2434293"/>
                </a:cubicBezTo>
                <a:cubicBezTo>
                  <a:pt x="1785940" y="2452730"/>
                  <a:pt x="1768564" y="2409214"/>
                  <a:pt x="1557470" y="2434293"/>
                </a:cubicBezTo>
                <a:cubicBezTo>
                  <a:pt x="1346377" y="2459372"/>
                  <a:pt x="1280274" y="2430363"/>
                  <a:pt x="1057056" y="2434293"/>
                </a:cubicBezTo>
                <a:cubicBezTo>
                  <a:pt x="833838" y="2438223"/>
                  <a:pt x="736450" y="2412165"/>
                  <a:pt x="494792" y="2434293"/>
                </a:cubicBezTo>
                <a:cubicBezTo>
                  <a:pt x="253134" y="2456421"/>
                  <a:pt x="147590" y="2403253"/>
                  <a:pt x="0" y="2434293"/>
                </a:cubicBezTo>
                <a:cubicBezTo>
                  <a:pt x="-24546" y="2317232"/>
                  <a:pt x="41479" y="2120533"/>
                  <a:pt x="0" y="1996120"/>
                </a:cubicBezTo>
                <a:cubicBezTo>
                  <a:pt x="-41479" y="1871707"/>
                  <a:pt x="2905" y="1643825"/>
                  <a:pt x="0" y="1509262"/>
                </a:cubicBezTo>
                <a:cubicBezTo>
                  <a:pt x="-2905" y="1374699"/>
                  <a:pt x="19506" y="1193318"/>
                  <a:pt x="0" y="1095432"/>
                </a:cubicBezTo>
                <a:cubicBezTo>
                  <a:pt x="-19506" y="997546"/>
                  <a:pt x="33063" y="837678"/>
                  <a:pt x="0" y="584230"/>
                </a:cubicBezTo>
                <a:cubicBezTo>
                  <a:pt x="-33063" y="330782"/>
                  <a:pt x="68093" y="163135"/>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303578" y="3183835"/>
            <a:ext cx="4479414" cy="769441"/>
          </a:xfrm>
          <a:prstGeom prst="rect">
            <a:avLst/>
          </a:prstGeom>
          <a:noFill/>
        </p:spPr>
        <p:txBody>
          <a:bodyPr wrap="square" rtlCol="0">
            <a:spAutoFit/>
          </a:bodyPr>
          <a:lstStyle/>
          <a:p>
            <a:r>
              <a:rPr lang="en-US" sz="4400" b="1" dirty="0">
                <a:solidFill>
                  <a:srgbClr val="5BAD6D"/>
                </a:solidFill>
                <a:latin typeface="Tempus Sans ITC" panose="04020404030D07020202" pitchFamily="82" charset="0"/>
              </a:rPr>
              <a:t>Buddhist Temples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473805" y="3861065"/>
            <a:ext cx="5941435" cy="1569660"/>
          </a:xfrm>
          <a:prstGeom prst="rect">
            <a:avLst/>
          </a:prstGeom>
          <a:noFill/>
        </p:spPr>
        <p:txBody>
          <a:bodyPr wrap="square" rtlCol="0">
            <a:spAutoFit/>
          </a:bodyPr>
          <a:lstStyle/>
          <a:p>
            <a:r>
              <a:rPr lang="en-US" sz="2400" b="1" dirty="0">
                <a:latin typeface="Tempus Sans ITC" panose="04020404030D07020202" pitchFamily="82" charset="0"/>
              </a:rPr>
              <a:t>Inside a Buddhist temple, you will usually see an altar. It holds a statue of the Buddha, as well as candles and incense. You might also see offerings of food, flowers, or money. </a:t>
            </a:r>
          </a:p>
        </p:txBody>
      </p:sp>
      <p:sp>
        <p:nvSpPr>
          <p:cNvPr id="24" name="Rectangle 23">
            <a:extLst>
              <a:ext uri="{FF2B5EF4-FFF2-40B4-BE49-F238E27FC236}">
                <a16:creationId xmlns:a16="http://schemas.microsoft.com/office/drawing/2014/main" id="{54419DF0-9318-4E58-BAA5-8F5CEEB9FC7D}"/>
              </a:ext>
            </a:extLst>
          </p:cNvPr>
          <p:cNvSpPr/>
          <p:nvPr/>
        </p:nvSpPr>
        <p:spPr>
          <a:xfrm>
            <a:off x="3583943" y="5802350"/>
            <a:ext cx="2768600" cy="1938993"/>
          </a:xfrm>
          <a:custGeom>
            <a:avLst/>
            <a:gdLst>
              <a:gd name="connsiteX0" fmla="*/ 0 w 2768600"/>
              <a:gd name="connsiteY0" fmla="*/ 0 h 1938993"/>
              <a:gd name="connsiteX1" fmla="*/ 609092 w 2768600"/>
              <a:gd name="connsiteY1" fmla="*/ 0 h 1938993"/>
              <a:gd name="connsiteX2" fmla="*/ 1107440 w 2768600"/>
              <a:gd name="connsiteY2" fmla="*/ 0 h 1938993"/>
              <a:gd name="connsiteX3" fmla="*/ 1633474 w 2768600"/>
              <a:gd name="connsiteY3" fmla="*/ 0 h 1938993"/>
              <a:gd name="connsiteX4" fmla="*/ 2131822 w 2768600"/>
              <a:gd name="connsiteY4" fmla="*/ 0 h 1938993"/>
              <a:gd name="connsiteX5" fmla="*/ 2768600 w 2768600"/>
              <a:gd name="connsiteY5" fmla="*/ 0 h 1938993"/>
              <a:gd name="connsiteX6" fmla="*/ 2768600 w 2768600"/>
              <a:gd name="connsiteY6" fmla="*/ 523528 h 1938993"/>
              <a:gd name="connsiteX7" fmla="*/ 2768600 w 2768600"/>
              <a:gd name="connsiteY7" fmla="*/ 969497 h 1938993"/>
              <a:gd name="connsiteX8" fmla="*/ 2768600 w 2768600"/>
              <a:gd name="connsiteY8" fmla="*/ 1434855 h 1938993"/>
              <a:gd name="connsiteX9" fmla="*/ 2768600 w 2768600"/>
              <a:gd name="connsiteY9" fmla="*/ 1938993 h 1938993"/>
              <a:gd name="connsiteX10" fmla="*/ 2214880 w 2768600"/>
              <a:gd name="connsiteY10" fmla="*/ 1938993 h 1938993"/>
              <a:gd name="connsiteX11" fmla="*/ 1716532 w 2768600"/>
              <a:gd name="connsiteY11" fmla="*/ 1938993 h 1938993"/>
              <a:gd name="connsiteX12" fmla="*/ 1190498 w 2768600"/>
              <a:gd name="connsiteY12" fmla="*/ 1938993 h 1938993"/>
              <a:gd name="connsiteX13" fmla="*/ 581406 w 2768600"/>
              <a:gd name="connsiteY13" fmla="*/ 1938993 h 1938993"/>
              <a:gd name="connsiteX14" fmla="*/ 0 w 2768600"/>
              <a:gd name="connsiteY14" fmla="*/ 1938993 h 1938993"/>
              <a:gd name="connsiteX15" fmla="*/ 0 w 2768600"/>
              <a:gd name="connsiteY15" fmla="*/ 1512415 h 1938993"/>
              <a:gd name="connsiteX16" fmla="*/ 0 w 2768600"/>
              <a:gd name="connsiteY16" fmla="*/ 1027666 h 1938993"/>
              <a:gd name="connsiteX17" fmla="*/ 0 w 2768600"/>
              <a:gd name="connsiteY17" fmla="*/ 542918 h 1938993"/>
              <a:gd name="connsiteX18" fmla="*/ 0 w 2768600"/>
              <a:gd name="connsiteY18" fmla="*/ 0 h 19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8600" h="1938993" fill="none" extrusionOk="0">
                <a:moveTo>
                  <a:pt x="0" y="0"/>
                </a:moveTo>
                <a:cubicBezTo>
                  <a:pt x="287256" y="-14424"/>
                  <a:pt x="425759" y="41024"/>
                  <a:pt x="609092" y="0"/>
                </a:cubicBezTo>
                <a:cubicBezTo>
                  <a:pt x="792425" y="-41024"/>
                  <a:pt x="862173" y="29890"/>
                  <a:pt x="1107440" y="0"/>
                </a:cubicBezTo>
                <a:cubicBezTo>
                  <a:pt x="1352707" y="-29890"/>
                  <a:pt x="1469167" y="2748"/>
                  <a:pt x="1633474" y="0"/>
                </a:cubicBezTo>
                <a:cubicBezTo>
                  <a:pt x="1797781" y="-2748"/>
                  <a:pt x="1955668" y="39936"/>
                  <a:pt x="2131822" y="0"/>
                </a:cubicBezTo>
                <a:cubicBezTo>
                  <a:pt x="2307976" y="-39936"/>
                  <a:pt x="2493734" y="47327"/>
                  <a:pt x="2768600" y="0"/>
                </a:cubicBezTo>
                <a:cubicBezTo>
                  <a:pt x="2781142" y="191893"/>
                  <a:pt x="2735354" y="281365"/>
                  <a:pt x="2768600" y="523528"/>
                </a:cubicBezTo>
                <a:cubicBezTo>
                  <a:pt x="2801846" y="765691"/>
                  <a:pt x="2725076" y="847190"/>
                  <a:pt x="2768600" y="969497"/>
                </a:cubicBezTo>
                <a:cubicBezTo>
                  <a:pt x="2812124" y="1091804"/>
                  <a:pt x="2765760" y="1270274"/>
                  <a:pt x="2768600" y="1434855"/>
                </a:cubicBezTo>
                <a:cubicBezTo>
                  <a:pt x="2771440" y="1599436"/>
                  <a:pt x="2734403" y="1821468"/>
                  <a:pt x="2768600" y="1938993"/>
                </a:cubicBezTo>
                <a:cubicBezTo>
                  <a:pt x="2572829" y="1996707"/>
                  <a:pt x="2326724" y="1897779"/>
                  <a:pt x="2214880" y="1938993"/>
                </a:cubicBezTo>
                <a:cubicBezTo>
                  <a:pt x="2103036" y="1980207"/>
                  <a:pt x="1921076" y="1915494"/>
                  <a:pt x="1716532" y="1938993"/>
                </a:cubicBezTo>
                <a:cubicBezTo>
                  <a:pt x="1511988" y="1962492"/>
                  <a:pt x="1358190" y="1911090"/>
                  <a:pt x="1190498" y="1938993"/>
                </a:cubicBezTo>
                <a:cubicBezTo>
                  <a:pt x="1022806" y="1966896"/>
                  <a:pt x="747543" y="1931591"/>
                  <a:pt x="581406" y="1938993"/>
                </a:cubicBezTo>
                <a:cubicBezTo>
                  <a:pt x="415269" y="1946395"/>
                  <a:pt x="279748" y="1869730"/>
                  <a:pt x="0" y="1938993"/>
                </a:cubicBezTo>
                <a:cubicBezTo>
                  <a:pt x="-40085" y="1848080"/>
                  <a:pt x="38314" y="1713763"/>
                  <a:pt x="0" y="1512415"/>
                </a:cubicBezTo>
                <a:cubicBezTo>
                  <a:pt x="-38314" y="1311067"/>
                  <a:pt x="23046" y="1191518"/>
                  <a:pt x="0" y="1027666"/>
                </a:cubicBezTo>
                <a:cubicBezTo>
                  <a:pt x="-23046" y="863814"/>
                  <a:pt x="57003" y="683968"/>
                  <a:pt x="0" y="542918"/>
                </a:cubicBezTo>
                <a:cubicBezTo>
                  <a:pt x="-57003" y="401868"/>
                  <a:pt x="15630" y="139956"/>
                  <a:pt x="0" y="0"/>
                </a:cubicBezTo>
                <a:close/>
              </a:path>
              <a:path w="2768600" h="1938993" stroke="0" extrusionOk="0">
                <a:moveTo>
                  <a:pt x="0" y="0"/>
                </a:moveTo>
                <a:cubicBezTo>
                  <a:pt x="192635" y="-8195"/>
                  <a:pt x="388054" y="168"/>
                  <a:pt x="553720" y="0"/>
                </a:cubicBezTo>
                <a:cubicBezTo>
                  <a:pt x="719386" y="-168"/>
                  <a:pt x="887351" y="32077"/>
                  <a:pt x="1052068" y="0"/>
                </a:cubicBezTo>
                <a:cubicBezTo>
                  <a:pt x="1216785" y="-32077"/>
                  <a:pt x="1429344" y="17495"/>
                  <a:pt x="1661160" y="0"/>
                </a:cubicBezTo>
                <a:cubicBezTo>
                  <a:pt x="1892976" y="-17495"/>
                  <a:pt x="2062260" y="8489"/>
                  <a:pt x="2187194" y="0"/>
                </a:cubicBezTo>
                <a:cubicBezTo>
                  <a:pt x="2312128" y="-8489"/>
                  <a:pt x="2582635" y="39069"/>
                  <a:pt x="2768600" y="0"/>
                </a:cubicBezTo>
                <a:cubicBezTo>
                  <a:pt x="2812944" y="187813"/>
                  <a:pt x="2716536" y="281963"/>
                  <a:pt x="2768600" y="504138"/>
                </a:cubicBezTo>
                <a:cubicBezTo>
                  <a:pt x="2820664" y="726313"/>
                  <a:pt x="2730927" y="771128"/>
                  <a:pt x="2768600" y="988886"/>
                </a:cubicBezTo>
                <a:cubicBezTo>
                  <a:pt x="2806273" y="1206644"/>
                  <a:pt x="2755915" y="1318540"/>
                  <a:pt x="2768600" y="1473635"/>
                </a:cubicBezTo>
                <a:cubicBezTo>
                  <a:pt x="2781285" y="1628730"/>
                  <a:pt x="2727641" y="1792130"/>
                  <a:pt x="2768600" y="1938993"/>
                </a:cubicBezTo>
                <a:cubicBezTo>
                  <a:pt x="2589086" y="1983167"/>
                  <a:pt x="2400519" y="1904949"/>
                  <a:pt x="2297938" y="1938993"/>
                </a:cubicBezTo>
                <a:cubicBezTo>
                  <a:pt x="2195357" y="1973037"/>
                  <a:pt x="1963945" y="1927847"/>
                  <a:pt x="1744218" y="1938993"/>
                </a:cubicBezTo>
                <a:cubicBezTo>
                  <a:pt x="1524491" y="1950139"/>
                  <a:pt x="1323590" y="1893234"/>
                  <a:pt x="1190498" y="1938993"/>
                </a:cubicBezTo>
                <a:cubicBezTo>
                  <a:pt x="1057406" y="1984752"/>
                  <a:pt x="897050" y="1892767"/>
                  <a:pt x="609092" y="1938993"/>
                </a:cubicBezTo>
                <a:cubicBezTo>
                  <a:pt x="321134" y="1985219"/>
                  <a:pt x="131970" y="1938858"/>
                  <a:pt x="0" y="1938993"/>
                </a:cubicBezTo>
                <a:cubicBezTo>
                  <a:pt x="-21614" y="1789035"/>
                  <a:pt x="51787" y="1697281"/>
                  <a:pt x="0" y="1493025"/>
                </a:cubicBezTo>
                <a:cubicBezTo>
                  <a:pt x="-51787" y="1288769"/>
                  <a:pt x="29168" y="1192784"/>
                  <a:pt x="0" y="1008276"/>
                </a:cubicBezTo>
                <a:cubicBezTo>
                  <a:pt x="-29168" y="823768"/>
                  <a:pt x="32011" y="630132"/>
                  <a:pt x="0" y="484748"/>
                </a:cubicBezTo>
                <a:cubicBezTo>
                  <a:pt x="-32011" y="339364"/>
                  <a:pt x="3658" y="166600"/>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6" name="TextBox 25">
            <a:extLst>
              <a:ext uri="{FF2B5EF4-FFF2-40B4-BE49-F238E27FC236}">
                <a16:creationId xmlns:a16="http://schemas.microsoft.com/office/drawing/2014/main" id="{58543582-4F03-42CE-AABC-0F6850580F1D}"/>
              </a:ext>
            </a:extLst>
          </p:cNvPr>
          <p:cNvSpPr txBox="1"/>
          <p:nvPr/>
        </p:nvSpPr>
        <p:spPr>
          <a:xfrm>
            <a:off x="739855" y="8833328"/>
            <a:ext cx="2745820" cy="1569660"/>
          </a:xfrm>
          <a:prstGeom prst="rect">
            <a:avLst/>
          </a:prstGeom>
          <a:noFill/>
        </p:spPr>
        <p:txBody>
          <a:bodyPr wrap="square" rtlCol="0">
            <a:spAutoFit/>
          </a:bodyPr>
          <a:lstStyle/>
          <a:p>
            <a:r>
              <a:rPr lang="en-US" sz="2400" b="1" dirty="0">
                <a:latin typeface="Tempus Sans ITC" panose="04020404030D07020202" pitchFamily="82" charset="0"/>
              </a:rPr>
              <a:t>Before entering a temple, Buddhist remove their shoes as a sign of respect.</a:t>
            </a:r>
          </a:p>
        </p:txBody>
      </p:sp>
      <p:pic>
        <p:nvPicPr>
          <p:cNvPr id="4" name="Picture 3" descr="A golden statue of a person&#10;&#10;Description automatically generated with medium confidence">
            <a:extLst>
              <a:ext uri="{FF2B5EF4-FFF2-40B4-BE49-F238E27FC236}">
                <a16:creationId xmlns:a16="http://schemas.microsoft.com/office/drawing/2014/main" id="{96B0D812-D87F-418A-A141-F19C6D80A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7415">
            <a:off x="759111" y="5849345"/>
            <a:ext cx="2478675" cy="2460365"/>
          </a:xfrm>
          <a:prstGeom prst="rect">
            <a:avLst/>
          </a:prstGeom>
          <a:ln w="38100">
            <a:solidFill>
              <a:schemeClr val="tx1"/>
            </a:solidFill>
          </a:ln>
        </p:spPr>
      </p:pic>
      <p:sp>
        <p:nvSpPr>
          <p:cNvPr id="15" name="TextBox 14">
            <a:extLst>
              <a:ext uri="{FF2B5EF4-FFF2-40B4-BE49-F238E27FC236}">
                <a16:creationId xmlns:a16="http://schemas.microsoft.com/office/drawing/2014/main" id="{8787541E-0EB7-48A8-AE09-F4A1AEEFC71B}"/>
              </a:ext>
            </a:extLst>
          </p:cNvPr>
          <p:cNvSpPr txBox="1"/>
          <p:nvPr/>
        </p:nvSpPr>
        <p:spPr>
          <a:xfrm>
            <a:off x="3752716" y="6078637"/>
            <a:ext cx="2599814" cy="1569660"/>
          </a:xfrm>
          <a:prstGeom prst="rect">
            <a:avLst/>
          </a:prstGeom>
          <a:noFill/>
        </p:spPr>
        <p:txBody>
          <a:bodyPr wrap="square" rtlCol="0">
            <a:spAutoFit/>
          </a:bodyPr>
          <a:lstStyle/>
          <a:p>
            <a:r>
              <a:rPr lang="en-US" sz="2400" b="1" dirty="0">
                <a:latin typeface="Tempus Sans ITC" panose="04020404030D07020202" pitchFamily="82" charset="0"/>
              </a:rPr>
              <a:t>Many Buddhists also meditate, either at home or in the temple. </a:t>
            </a:r>
          </a:p>
        </p:txBody>
      </p:sp>
      <p:pic>
        <p:nvPicPr>
          <p:cNvPr id="7" name="Picture 6" descr="A picture containing grass, outdoor, person, tree&#10;&#10;Description automatically generated">
            <a:extLst>
              <a:ext uri="{FF2B5EF4-FFF2-40B4-BE49-F238E27FC236}">
                <a16:creationId xmlns:a16="http://schemas.microsoft.com/office/drawing/2014/main" id="{C06B8183-B1D0-4A70-A822-D8DE74322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875" y="7995718"/>
            <a:ext cx="2310270" cy="2469668"/>
          </a:xfrm>
          <a:prstGeom prst="rect">
            <a:avLst/>
          </a:prstGeom>
          <a:ln w="38100">
            <a:solidFill>
              <a:schemeClr val="tx1"/>
            </a:solidFill>
          </a:ln>
        </p:spPr>
      </p:pic>
      <p:sp>
        <p:nvSpPr>
          <p:cNvPr id="23" name="Rectangle 22">
            <a:extLst>
              <a:ext uri="{FF2B5EF4-FFF2-40B4-BE49-F238E27FC236}">
                <a16:creationId xmlns:a16="http://schemas.microsoft.com/office/drawing/2014/main" id="{89C86B2C-440F-4B8C-A2CC-823CC7DFA610}"/>
              </a:ext>
            </a:extLst>
          </p:cNvPr>
          <p:cNvSpPr/>
          <p:nvPr/>
        </p:nvSpPr>
        <p:spPr>
          <a:xfrm>
            <a:off x="330200" y="10807700"/>
            <a:ext cx="6184900" cy="1154162"/>
          </a:xfrm>
          <a:custGeom>
            <a:avLst/>
            <a:gdLst>
              <a:gd name="connsiteX0" fmla="*/ 0 w 6184900"/>
              <a:gd name="connsiteY0" fmla="*/ 0 h 1154162"/>
              <a:gd name="connsiteX1" fmla="*/ 685962 w 6184900"/>
              <a:gd name="connsiteY1" fmla="*/ 0 h 1154162"/>
              <a:gd name="connsiteX2" fmla="*/ 1124527 w 6184900"/>
              <a:gd name="connsiteY2" fmla="*/ 0 h 1154162"/>
              <a:gd name="connsiteX3" fmla="*/ 1624942 w 6184900"/>
              <a:gd name="connsiteY3" fmla="*/ 0 h 1154162"/>
              <a:gd name="connsiteX4" fmla="*/ 2310904 w 6184900"/>
              <a:gd name="connsiteY4" fmla="*/ 0 h 1154162"/>
              <a:gd name="connsiteX5" fmla="*/ 2996865 w 6184900"/>
              <a:gd name="connsiteY5" fmla="*/ 0 h 1154162"/>
              <a:gd name="connsiteX6" fmla="*/ 3373582 w 6184900"/>
              <a:gd name="connsiteY6" fmla="*/ 0 h 1154162"/>
              <a:gd name="connsiteX7" fmla="*/ 3935845 w 6184900"/>
              <a:gd name="connsiteY7" fmla="*/ 0 h 1154162"/>
              <a:gd name="connsiteX8" fmla="*/ 4621807 w 6184900"/>
              <a:gd name="connsiteY8" fmla="*/ 0 h 1154162"/>
              <a:gd name="connsiteX9" fmla="*/ 4998524 w 6184900"/>
              <a:gd name="connsiteY9" fmla="*/ 0 h 1154162"/>
              <a:gd name="connsiteX10" fmla="*/ 5560787 w 6184900"/>
              <a:gd name="connsiteY10" fmla="*/ 0 h 1154162"/>
              <a:gd name="connsiteX11" fmla="*/ 6184900 w 6184900"/>
              <a:gd name="connsiteY11" fmla="*/ 0 h 1154162"/>
              <a:gd name="connsiteX12" fmla="*/ 6184900 w 6184900"/>
              <a:gd name="connsiteY12" fmla="*/ 542456 h 1154162"/>
              <a:gd name="connsiteX13" fmla="*/ 6184900 w 6184900"/>
              <a:gd name="connsiteY13" fmla="*/ 1154162 h 1154162"/>
              <a:gd name="connsiteX14" fmla="*/ 5808183 w 6184900"/>
              <a:gd name="connsiteY14" fmla="*/ 1154162 h 1154162"/>
              <a:gd name="connsiteX15" fmla="*/ 5369618 w 6184900"/>
              <a:gd name="connsiteY15" fmla="*/ 1154162 h 1154162"/>
              <a:gd name="connsiteX16" fmla="*/ 4931052 w 6184900"/>
              <a:gd name="connsiteY16" fmla="*/ 1154162 h 1154162"/>
              <a:gd name="connsiteX17" fmla="*/ 4430637 w 6184900"/>
              <a:gd name="connsiteY17" fmla="*/ 1154162 h 1154162"/>
              <a:gd name="connsiteX18" fmla="*/ 3868374 w 6184900"/>
              <a:gd name="connsiteY18" fmla="*/ 1154162 h 1154162"/>
              <a:gd name="connsiteX19" fmla="*/ 3429808 w 6184900"/>
              <a:gd name="connsiteY19" fmla="*/ 1154162 h 1154162"/>
              <a:gd name="connsiteX20" fmla="*/ 3053092 w 6184900"/>
              <a:gd name="connsiteY20" fmla="*/ 1154162 h 1154162"/>
              <a:gd name="connsiteX21" fmla="*/ 2614526 w 6184900"/>
              <a:gd name="connsiteY21" fmla="*/ 1154162 h 1154162"/>
              <a:gd name="connsiteX22" fmla="*/ 2114111 w 6184900"/>
              <a:gd name="connsiteY22" fmla="*/ 1154162 h 1154162"/>
              <a:gd name="connsiteX23" fmla="*/ 1613697 w 6184900"/>
              <a:gd name="connsiteY23" fmla="*/ 1154162 h 1154162"/>
              <a:gd name="connsiteX24" fmla="*/ 1113282 w 6184900"/>
              <a:gd name="connsiteY24" fmla="*/ 1154162 h 1154162"/>
              <a:gd name="connsiteX25" fmla="*/ 0 w 6184900"/>
              <a:gd name="connsiteY25" fmla="*/ 1154162 h 1154162"/>
              <a:gd name="connsiteX26" fmla="*/ 0 w 6184900"/>
              <a:gd name="connsiteY26" fmla="*/ 611706 h 1154162"/>
              <a:gd name="connsiteX27" fmla="*/ 0 w 6184900"/>
              <a:gd name="connsiteY27" fmla="*/ 0 h 11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4900" h="1154162" fill="none" extrusionOk="0">
                <a:moveTo>
                  <a:pt x="0" y="0"/>
                </a:moveTo>
                <a:cubicBezTo>
                  <a:pt x="179228" y="-74624"/>
                  <a:pt x="443814" y="79812"/>
                  <a:pt x="685962" y="0"/>
                </a:cubicBezTo>
                <a:cubicBezTo>
                  <a:pt x="928110" y="-79812"/>
                  <a:pt x="1013873" y="4009"/>
                  <a:pt x="1124527" y="0"/>
                </a:cubicBezTo>
                <a:cubicBezTo>
                  <a:pt x="1235181" y="-4009"/>
                  <a:pt x="1510172" y="53623"/>
                  <a:pt x="1624942" y="0"/>
                </a:cubicBezTo>
                <a:cubicBezTo>
                  <a:pt x="1739713" y="-53623"/>
                  <a:pt x="2009394" y="51716"/>
                  <a:pt x="2310904" y="0"/>
                </a:cubicBezTo>
                <a:cubicBezTo>
                  <a:pt x="2612414" y="-51716"/>
                  <a:pt x="2694384" y="2165"/>
                  <a:pt x="2996865" y="0"/>
                </a:cubicBezTo>
                <a:cubicBezTo>
                  <a:pt x="3299346" y="-2165"/>
                  <a:pt x="3278032" y="4437"/>
                  <a:pt x="3373582" y="0"/>
                </a:cubicBezTo>
                <a:cubicBezTo>
                  <a:pt x="3469132" y="-4437"/>
                  <a:pt x="3698063" y="25405"/>
                  <a:pt x="3935845" y="0"/>
                </a:cubicBezTo>
                <a:cubicBezTo>
                  <a:pt x="4173627" y="-25405"/>
                  <a:pt x="4321071" y="81319"/>
                  <a:pt x="4621807" y="0"/>
                </a:cubicBezTo>
                <a:cubicBezTo>
                  <a:pt x="4922543" y="-81319"/>
                  <a:pt x="4856118" y="11969"/>
                  <a:pt x="4998524" y="0"/>
                </a:cubicBezTo>
                <a:cubicBezTo>
                  <a:pt x="5140930" y="-11969"/>
                  <a:pt x="5281490" y="54387"/>
                  <a:pt x="5560787" y="0"/>
                </a:cubicBezTo>
                <a:cubicBezTo>
                  <a:pt x="5840084" y="-54387"/>
                  <a:pt x="5918824" y="5638"/>
                  <a:pt x="6184900" y="0"/>
                </a:cubicBezTo>
                <a:cubicBezTo>
                  <a:pt x="6226527" y="204256"/>
                  <a:pt x="6122563" y="361666"/>
                  <a:pt x="6184900" y="542456"/>
                </a:cubicBezTo>
                <a:cubicBezTo>
                  <a:pt x="6247237" y="723246"/>
                  <a:pt x="6119673" y="872489"/>
                  <a:pt x="6184900" y="1154162"/>
                </a:cubicBezTo>
                <a:cubicBezTo>
                  <a:pt x="6085352" y="1196844"/>
                  <a:pt x="5900296" y="1114273"/>
                  <a:pt x="5808183" y="1154162"/>
                </a:cubicBezTo>
                <a:cubicBezTo>
                  <a:pt x="5716070" y="1194051"/>
                  <a:pt x="5490818" y="1140249"/>
                  <a:pt x="5369618" y="1154162"/>
                </a:cubicBezTo>
                <a:cubicBezTo>
                  <a:pt x="5248419" y="1168075"/>
                  <a:pt x="5136619" y="1151463"/>
                  <a:pt x="4931052" y="1154162"/>
                </a:cubicBezTo>
                <a:cubicBezTo>
                  <a:pt x="4725485" y="1156861"/>
                  <a:pt x="4612840" y="1098565"/>
                  <a:pt x="4430637" y="1154162"/>
                </a:cubicBezTo>
                <a:cubicBezTo>
                  <a:pt x="4248435" y="1209759"/>
                  <a:pt x="4024411" y="1129883"/>
                  <a:pt x="3868374" y="1154162"/>
                </a:cubicBezTo>
                <a:cubicBezTo>
                  <a:pt x="3712337" y="1178441"/>
                  <a:pt x="3555783" y="1147506"/>
                  <a:pt x="3429808" y="1154162"/>
                </a:cubicBezTo>
                <a:cubicBezTo>
                  <a:pt x="3303833" y="1160818"/>
                  <a:pt x="3241340" y="1137262"/>
                  <a:pt x="3053092" y="1154162"/>
                </a:cubicBezTo>
                <a:cubicBezTo>
                  <a:pt x="2864844" y="1171062"/>
                  <a:pt x="2815231" y="1144830"/>
                  <a:pt x="2614526" y="1154162"/>
                </a:cubicBezTo>
                <a:cubicBezTo>
                  <a:pt x="2413821" y="1163494"/>
                  <a:pt x="2293137" y="1115359"/>
                  <a:pt x="2114111" y="1154162"/>
                </a:cubicBezTo>
                <a:cubicBezTo>
                  <a:pt x="1935086" y="1192965"/>
                  <a:pt x="1790219" y="1105473"/>
                  <a:pt x="1613697" y="1154162"/>
                </a:cubicBezTo>
                <a:cubicBezTo>
                  <a:pt x="1437175" y="1202851"/>
                  <a:pt x="1333783" y="1150261"/>
                  <a:pt x="1113282" y="1154162"/>
                </a:cubicBezTo>
                <a:cubicBezTo>
                  <a:pt x="892782" y="1158063"/>
                  <a:pt x="446231" y="1144182"/>
                  <a:pt x="0" y="1154162"/>
                </a:cubicBezTo>
                <a:cubicBezTo>
                  <a:pt x="-52953" y="1026034"/>
                  <a:pt x="11183" y="780280"/>
                  <a:pt x="0" y="611706"/>
                </a:cubicBezTo>
                <a:cubicBezTo>
                  <a:pt x="-11183" y="443132"/>
                  <a:pt x="22094" y="260120"/>
                  <a:pt x="0" y="0"/>
                </a:cubicBezTo>
                <a:close/>
              </a:path>
              <a:path w="6184900" h="1154162"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50883" y="254814"/>
                  <a:pt x="6165489" y="394173"/>
                  <a:pt x="6184900" y="577081"/>
                </a:cubicBezTo>
                <a:cubicBezTo>
                  <a:pt x="6204311" y="759989"/>
                  <a:pt x="6161358" y="875493"/>
                  <a:pt x="6184900" y="1154162"/>
                </a:cubicBezTo>
                <a:cubicBezTo>
                  <a:pt x="6017823" y="1180075"/>
                  <a:pt x="5716746" y="1123743"/>
                  <a:pt x="5498938" y="1154162"/>
                </a:cubicBezTo>
                <a:cubicBezTo>
                  <a:pt x="5281130" y="1184581"/>
                  <a:pt x="5083104" y="1146796"/>
                  <a:pt x="4936675" y="1154162"/>
                </a:cubicBezTo>
                <a:cubicBezTo>
                  <a:pt x="4790246" y="1161528"/>
                  <a:pt x="4642311" y="1115523"/>
                  <a:pt x="4498109" y="1154162"/>
                </a:cubicBezTo>
                <a:cubicBezTo>
                  <a:pt x="4353907" y="1192801"/>
                  <a:pt x="4089301" y="1127866"/>
                  <a:pt x="3935845" y="1154162"/>
                </a:cubicBezTo>
                <a:cubicBezTo>
                  <a:pt x="3782389" y="1180458"/>
                  <a:pt x="3642123" y="1136440"/>
                  <a:pt x="3559129" y="1154162"/>
                </a:cubicBezTo>
                <a:cubicBezTo>
                  <a:pt x="3476135" y="1171884"/>
                  <a:pt x="3235386" y="1121619"/>
                  <a:pt x="3058714" y="1154162"/>
                </a:cubicBezTo>
                <a:cubicBezTo>
                  <a:pt x="2882043" y="1186705"/>
                  <a:pt x="2797429" y="1118522"/>
                  <a:pt x="2620149" y="1154162"/>
                </a:cubicBezTo>
                <a:cubicBezTo>
                  <a:pt x="2442870" y="1189802"/>
                  <a:pt x="2319309" y="1148172"/>
                  <a:pt x="2243432" y="1154162"/>
                </a:cubicBezTo>
                <a:cubicBezTo>
                  <a:pt x="2167555" y="1160152"/>
                  <a:pt x="1884760" y="1099094"/>
                  <a:pt x="1619319" y="1154162"/>
                </a:cubicBezTo>
                <a:cubicBezTo>
                  <a:pt x="1353878" y="1209230"/>
                  <a:pt x="1260318" y="1135692"/>
                  <a:pt x="995207" y="1154162"/>
                </a:cubicBezTo>
                <a:cubicBezTo>
                  <a:pt x="730096" y="1172632"/>
                  <a:pt x="705886" y="1129083"/>
                  <a:pt x="494792" y="1154162"/>
                </a:cubicBezTo>
                <a:cubicBezTo>
                  <a:pt x="283699" y="1179241"/>
                  <a:pt x="161523" y="1120028"/>
                  <a:pt x="0" y="1154162"/>
                </a:cubicBezTo>
                <a:cubicBezTo>
                  <a:pt x="-22697" y="996000"/>
                  <a:pt x="66287" y="836293"/>
                  <a:pt x="0" y="577081"/>
                </a:cubicBezTo>
                <a:cubicBezTo>
                  <a:pt x="-66287" y="317869"/>
                  <a:pt x="51813" y="144847"/>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7" name="TextBox 26">
            <a:extLst>
              <a:ext uri="{FF2B5EF4-FFF2-40B4-BE49-F238E27FC236}">
                <a16:creationId xmlns:a16="http://schemas.microsoft.com/office/drawing/2014/main" id="{87F79800-D85A-448B-A4EF-1D1041D12674}"/>
              </a:ext>
            </a:extLst>
          </p:cNvPr>
          <p:cNvSpPr txBox="1"/>
          <p:nvPr/>
        </p:nvSpPr>
        <p:spPr>
          <a:xfrm>
            <a:off x="1465931" y="10999420"/>
            <a:ext cx="4886600" cy="830997"/>
          </a:xfrm>
          <a:prstGeom prst="rect">
            <a:avLst/>
          </a:prstGeom>
          <a:noFill/>
        </p:spPr>
        <p:txBody>
          <a:bodyPr wrap="square" rtlCol="0">
            <a:spAutoFit/>
          </a:bodyPr>
          <a:lstStyle/>
          <a:p>
            <a:r>
              <a:rPr lang="en-US" sz="2400" b="1" dirty="0">
                <a:solidFill>
                  <a:srgbClr val="5BAD6D"/>
                </a:solidFill>
                <a:latin typeface="Tempus Sans ITC" panose="04020404030D07020202" pitchFamily="82" charset="0"/>
              </a:rPr>
              <a:t>Do you think you would you like to remove your shoes in a sacred space?</a:t>
            </a:r>
          </a:p>
        </p:txBody>
      </p:sp>
      <p:sp>
        <p:nvSpPr>
          <p:cNvPr id="28" name="Action Button: Help 27">
            <a:hlinkClick r:id="" action="ppaction://noaction" highlightClick="1"/>
            <a:extLst>
              <a:ext uri="{FF2B5EF4-FFF2-40B4-BE49-F238E27FC236}">
                <a16:creationId xmlns:a16="http://schemas.microsoft.com/office/drawing/2014/main" id="{AAFA42B5-4E81-47FC-BE89-693C29D0A884}"/>
              </a:ext>
            </a:extLst>
          </p:cNvPr>
          <p:cNvSpPr/>
          <p:nvPr/>
        </p:nvSpPr>
        <p:spPr>
          <a:xfrm>
            <a:off x="532783" y="10970489"/>
            <a:ext cx="863600" cy="828583"/>
          </a:xfrm>
          <a:prstGeom prst="actionButtonHelp">
            <a:avLst/>
          </a:prstGeom>
          <a:noFill/>
          <a:ln w="25400">
            <a:solidFill>
              <a:srgbClr val="5BA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BAD6D"/>
              </a:solidFill>
            </a:endParaRPr>
          </a:p>
        </p:txBody>
      </p:sp>
    </p:spTree>
    <p:extLst>
      <p:ext uri="{BB962C8B-B14F-4D97-AF65-F5344CB8AC3E}">
        <p14:creationId xmlns:p14="http://schemas.microsoft.com/office/powerpoint/2010/main" val="330580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zigZag">
          <a:fgClr>
            <a:srgbClr val="AA16BA"/>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CF51"/>
              </a:solidFill>
            </a:endParaRPr>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AA16BA"/>
                </a:solidFill>
                <a:latin typeface="Tempus Sans ITC" panose="04020404030D07020202" pitchFamily="82" charset="0"/>
                <a:cs typeface="Vijaya" panose="020B0502040204020203" pitchFamily="18" charset="0"/>
              </a:rPr>
              <a:t>World</a:t>
            </a:r>
          </a:p>
          <a:p>
            <a:pPr algn="ctr"/>
            <a:r>
              <a:rPr lang="en-US" sz="5400" b="1" dirty="0">
                <a:solidFill>
                  <a:srgbClr val="AA16BA"/>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6550" y="3170985"/>
            <a:ext cx="6184900" cy="8492065"/>
          </a:xfrm>
          <a:custGeom>
            <a:avLst/>
            <a:gdLst>
              <a:gd name="connsiteX0" fmla="*/ 0 w 6184900"/>
              <a:gd name="connsiteY0" fmla="*/ 0 h 8492065"/>
              <a:gd name="connsiteX1" fmla="*/ 438566 w 6184900"/>
              <a:gd name="connsiteY1" fmla="*/ 0 h 8492065"/>
              <a:gd name="connsiteX2" fmla="*/ 877131 w 6184900"/>
              <a:gd name="connsiteY2" fmla="*/ 0 h 8492065"/>
              <a:gd name="connsiteX3" fmla="*/ 1377546 w 6184900"/>
              <a:gd name="connsiteY3" fmla="*/ 0 h 8492065"/>
              <a:gd name="connsiteX4" fmla="*/ 2001659 w 6184900"/>
              <a:gd name="connsiteY4" fmla="*/ 0 h 8492065"/>
              <a:gd name="connsiteX5" fmla="*/ 2502073 w 6184900"/>
              <a:gd name="connsiteY5" fmla="*/ 0 h 8492065"/>
              <a:gd name="connsiteX6" fmla="*/ 3002488 w 6184900"/>
              <a:gd name="connsiteY6" fmla="*/ 0 h 8492065"/>
              <a:gd name="connsiteX7" fmla="*/ 3379204 w 6184900"/>
              <a:gd name="connsiteY7" fmla="*/ 0 h 8492065"/>
              <a:gd name="connsiteX8" fmla="*/ 4003317 w 6184900"/>
              <a:gd name="connsiteY8" fmla="*/ 0 h 8492065"/>
              <a:gd name="connsiteX9" fmla="*/ 4689279 w 6184900"/>
              <a:gd name="connsiteY9" fmla="*/ 0 h 8492065"/>
              <a:gd name="connsiteX10" fmla="*/ 5189693 w 6184900"/>
              <a:gd name="connsiteY10" fmla="*/ 0 h 8492065"/>
              <a:gd name="connsiteX11" fmla="*/ 6184900 w 6184900"/>
              <a:gd name="connsiteY11" fmla="*/ 0 h 8492065"/>
              <a:gd name="connsiteX12" fmla="*/ 6184900 w 6184900"/>
              <a:gd name="connsiteY12" fmla="*/ 481217 h 8492065"/>
              <a:gd name="connsiteX13" fmla="*/ 6184900 w 6184900"/>
              <a:gd name="connsiteY13" fmla="*/ 877513 h 8492065"/>
              <a:gd name="connsiteX14" fmla="*/ 6184900 w 6184900"/>
              <a:gd name="connsiteY14" fmla="*/ 1613492 h 8492065"/>
              <a:gd name="connsiteX15" fmla="*/ 6184900 w 6184900"/>
              <a:gd name="connsiteY15" fmla="*/ 2264551 h 8492065"/>
              <a:gd name="connsiteX16" fmla="*/ 6184900 w 6184900"/>
              <a:gd name="connsiteY16" fmla="*/ 3000530 h 8492065"/>
              <a:gd name="connsiteX17" fmla="*/ 6184900 w 6184900"/>
              <a:gd name="connsiteY17" fmla="*/ 3651588 h 8492065"/>
              <a:gd name="connsiteX18" fmla="*/ 6184900 w 6184900"/>
              <a:gd name="connsiteY18" fmla="*/ 4217726 h 8492065"/>
              <a:gd name="connsiteX19" fmla="*/ 6184900 w 6184900"/>
              <a:gd name="connsiteY19" fmla="*/ 4529101 h 8492065"/>
              <a:gd name="connsiteX20" fmla="*/ 6184900 w 6184900"/>
              <a:gd name="connsiteY20" fmla="*/ 4925398 h 8492065"/>
              <a:gd name="connsiteX21" fmla="*/ 6184900 w 6184900"/>
              <a:gd name="connsiteY21" fmla="*/ 5576456 h 8492065"/>
              <a:gd name="connsiteX22" fmla="*/ 6184900 w 6184900"/>
              <a:gd name="connsiteY22" fmla="*/ 6057673 h 8492065"/>
              <a:gd name="connsiteX23" fmla="*/ 6184900 w 6184900"/>
              <a:gd name="connsiteY23" fmla="*/ 6793652 h 8492065"/>
              <a:gd name="connsiteX24" fmla="*/ 6184900 w 6184900"/>
              <a:gd name="connsiteY24" fmla="*/ 7444710 h 8492065"/>
              <a:gd name="connsiteX25" fmla="*/ 6184900 w 6184900"/>
              <a:gd name="connsiteY25" fmla="*/ 7925927 h 8492065"/>
              <a:gd name="connsiteX26" fmla="*/ 6184900 w 6184900"/>
              <a:gd name="connsiteY26" fmla="*/ 8492065 h 8492065"/>
              <a:gd name="connsiteX27" fmla="*/ 5808183 w 6184900"/>
              <a:gd name="connsiteY27" fmla="*/ 8492065 h 8492065"/>
              <a:gd name="connsiteX28" fmla="*/ 5307769 w 6184900"/>
              <a:gd name="connsiteY28" fmla="*/ 8492065 h 8492065"/>
              <a:gd name="connsiteX29" fmla="*/ 4931052 w 6184900"/>
              <a:gd name="connsiteY29" fmla="*/ 8492065 h 8492065"/>
              <a:gd name="connsiteX30" fmla="*/ 4430637 w 6184900"/>
              <a:gd name="connsiteY30" fmla="*/ 8492065 h 8492065"/>
              <a:gd name="connsiteX31" fmla="*/ 3868374 w 6184900"/>
              <a:gd name="connsiteY31" fmla="*/ 8492065 h 8492065"/>
              <a:gd name="connsiteX32" fmla="*/ 3491657 w 6184900"/>
              <a:gd name="connsiteY32" fmla="*/ 8492065 h 8492065"/>
              <a:gd name="connsiteX33" fmla="*/ 2805696 w 6184900"/>
              <a:gd name="connsiteY33" fmla="*/ 8492065 h 8492065"/>
              <a:gd name="connsiteX34" fmla="*/ 2119734 w 6184900"/>
              <a:gd name="connsiteY34" fmla="*/ 8492065 h 8492065"/>
              <a:gd name="connsiteX35" fmla="*/ 1619319 w 6184900"/>
              <a:gd name="connsiteY35" fmla="*/ 8492065 h 8492065"/>
              <a:gd name="connsiteX36" fmla="*/ 1242603 w 6184900"/>
              <a:gd name="connsiteY36" fmla="*/ 8492065 h 8492065"/>
              <a:gd name="connsiteX37" fmla="*/ 865886 w 6184900"/>
              <a:gd name="connsiteY37" fmla="*/ 8492065 h 8492065"/>
              <a:gd name="connsiteX38" fmla="*/ 0 w 6184900"/>
              <a:gd name="connsiteY38" fmla="*/ 8492065 h 8492065"/>
              <a:gd name="connsiteX39" fmla="*/ 0 w 6184900"/>
              <a:gd name="connsiteY39" fmla="*/ 8010848 h 8492065"/>
              <a:gd name="connsiteX40" fmla="*/ 0 w 6184900"/>
              <a:gd name="connsiteY40" fmla="*/ 7529631 h 8492065"/>
              <a:gd name="connsiteX41" fmla="*/ 0 w 6184900"/>
              <a:gd name="connsiteY41" fmla="*/ 7048414 h 8492065"/>
              <a:gd name="connsiteX42" fmla="*/ 0 w 6184900"/>
              <a:gd name="connsiteY42" fmla="*/ 6737038 h 8492065"/>
              <a:gd name="connsiteX43" fmla="*/ 0 w 6184900"/>
              <a:gd name="connsiteY43" fmla="*/ 6085980 h 8492065"/>
              <a:gd name="connsiteX44" fmla="*/ 0 w 6184900"/>
              <a:gd name="connsiteY44" fmla="*/ 5519842 h 8492065"/>
              <a:gd name="connsiteX45" fmla="*/ 0 w 6184900"/>
              <a:gd name="connsiteY45" fmla="*/ 5038625 h 8492065"/>
              <a:gd name="connsiteX46" fmla="*/ 0 w 6184900"/>
              <a:gd name="connsiteY46" fmla="*/ 4472488 h 8492065"/>
              <a:gd name="connsiteX47" fmla="*/ 0 w 6184900"/>
              <a:gd name="connsiteY47" fmla="*/ 3906350 h 8492065"/>
              <a:gd name="connsiteX48" fmla="*/ 0 w 6184900"/>
              <a:gd name="connsiteY48" fmla="*/ 3170371 h 8492065"/>
              <a:gd name="connsiteX49" fmla="*/ 0 w 6184900"/>
              <a:gd name="connsiteY49" fmla="*/ 2604233 h 8492065"/>
              <a:gd name="connsiteX50" fmla="*/ 0 w 6184900"/>
              <a:gd name="connsiteY50" fmla="*/ 2207937 h 8492065"/>
              <a:gd name="connsiteX51" fmla="*/ 0 w 6184900"/>
              <a:gd name="connsiteY51" fmla="*/ 1641799 h 8492065"/>
              <a:gd name="connsiteX52" fmla="*/ 0 w 6184900"/>
              <a:gd name="connsiteY52" fmla="*/ 1330424 h 8492065"/>
              <a:gd name="connsiteX53" fmla="*/ 0 w 6184900"/>
              <a:gd name="connsiteY53" fmla="*/ 764286 h 8492065"/>
              <a:gd name="connsiteX54" fmla="*/ 0 w 6184900"/>
              <a:gd name="connsiteY54" fmla="*/ 0 h 849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84900" h="8492065" fill="none" extrusionOk="0">
                <a:moveTo>
                  <a:pt x="0" y="0"/>
                </a:moveTo>
                <a:cubicBezTo>
                  <a:pt x="197303" y="-8903"/>
                  <a:pt x="317198" y="7343"/>
                  <a:pt x="438566" y="0"/>
                </a:cubicBezTo>
                <a:cubicBezTo>
                  <a:pt x="559934" y="-7343"/>
                  <a:pt x="681002" y="11296"/>
                  <a:pt x="877131" y="0"/>
                </a:cubicBezTo>
                <a:cubicBezTo>
                  <a:pt x="1073260" y="-11296"/>
                  <a:pt x="1200096" y="13371"/>
                  <a:pt x="1377546" y="0"/>
                </a:cubicBezTo>
                <a:cubicBezTo>
                  <a:pt x="1554997" y="-13371"/>
                  <a:pt x="1863634" y="53366"/>
                  <a:pt x="2001659" y="0"/>
                </a:cubicBezTo>
                <a:cubicBezTo>
                  <a:pt x="2139684" y="-53366"/>
                  <a:pt x="2395199" y="16119"/>
                  <a:pt x="2502073" y="0"/>
                </a:cubicBezTo>
                <a:cubicBezTo>
                  <a:pt x="2608947" y="-16119"/>
                  <a:pt x="2787011" y="40353"/>
                  <a:pt x="3002488" y="0"/>
                </a:cubicBezTo>
                <a:cubicBezTo>
                  <a:pt x="3217965" y="-40353"/>
                  <a:pt x="3260900" y="34410"/>
                  <a:pt x="3379204" y="0"/>
                </a:cubicBezTo>
                <a:cubicBezTo>
                  <a:pt x="3497508" y="-34410"/>
                  <a:pt x="3766687" y="55824"/>
                  <a:pt x="4003317" y="0"/>
                </a:cubicBezTo>
                <a:cubicBezTo>
                  <a:pt x="4239947" y="-55824"/>
                  <a:pt x="4425002" y="77208"/>
                  <a:pt x="4689279" y="0"/>
                </a:cubicBezTo>
                <a:cubicBezTo>
                  <a:pt x="4953556" y="-77208"/>
                  <a:pt x="5077972" y="23966"/>
                  <a:pt x="5189693" y="0"/>
                </a:cubicBezTo>
                <a:cubicBezTo>
                  <a:pt x="5301414" y="-23966"/>
                  <a:pt x="5916300" y="33550"/>
                  <a:pt x="6184900" y="0"/>
                </a:cubicBezTo>
                <a:cubicBezTo>
                  <a:pt x="6217461" y="125087"/>
                  <a:pt x="6160570" y="296680"/>
                  <a:pt x="6184900" y="481217"/>
                </a:cubicBezTo>
                <a:cubicBezTo>
                  <a:pt x="6209230" y="665754"/>
                  <a:pt x="6169660" y="780125"/>
                  <a:pt x="6184900" y="877513"/>
                </a:cubicBezTo>
                <a:cubicBezTo>
                  <a:pt x="6200140" y="974901"/>
                  <a:pt x="6097579" y="1299799"/>
                  <a:pt x="6184900" y="1613492"/>
                </a:cubicBezTo>
                <a:cubicBezTo>
                  <a:pt x="6272221" y="1927185"/>
                  <a:pt x="6166770" y="2090444"/>
                  <a:pt x="6184900" y="2264551"/>
                </a:cubicBezTo>
                <a:cubicBezTo>
                  <a:pt x="6203030" y="2438658"/>
                  <a:pt x="6118254" y="2783014"/>
                  <a:pt x="6184900" y="3000530"/>
                </a:cubicBezTo>
                <a:cubicBezTo>
                  <a:pt x="6251546" y="3218046"/>
                  <a:pt x="6124035" y="3341106"/>
                  <a:pt x="6184900" y="3651588"/>
                </a:cubicBezTo>
                <a:cubicBezTo>
                  <a:pt x="6245765" y="3962070"/>
                  <a:pt x="6143459" y="4099664"/>
                  <a:pt x="6184900" y="4217726"/>
                </a:cubicBezTo>
                <a:cubicBezTo>
                  <a:pt x="6226341" y="4335788"/>
                  <a:pt x="6160903" y="4432437"/>
                  <a:pt x="6184900" y="4529101"/>
                </a:cubicBezTo>
                <a:cubicBezTo>
                  <a:pt x="6208897" y="4625766"/>
                  <a:pt x="6149777" y="4797222"/>
                  <a:pt x="6184900" y="4925398"/>
                </a:cubicBezTo>
                <a:cubicBezTo>
                  <a:pt x="6220023" y="5053574"/>
                  <a:pt x="6167352" y="5404801"/>
                  <a:pt x="6184900" y="5576456"/>
                </a:cubicBezTo>
                <a:cubicBezTo>
                  <a:pt x="6202448" y="5748111"/>
                  <a:pt x="6147503" y="5883325"/>
                  <a:pt x="6184900" y="6057673"/>
                </a:cubicBezTo>
                <a:cubicBezTo>
                  <a:pt x="6222297" y="6232021"/>
                  <a:pt x="6155436" y="6530594"/>
                  <a:pt x="6184900" y="6793652"/>
                </a:cubicBezTo>
                <a:cubicBezTo>
                  <a:pt x="6214364" y="7056710"/>
                  <a:pt x="6136345" y="7231936"/>
                  <a:pt x="6184900" y="7444710"/>
                </a:cubicBezTo>
                <a:cubicBezTo>
                  <a:pt x="6233455" y="7657484"/>
                  <a:pt x="6147718" y="7743945"/>
                  <a:pt x="6184900" y="7925927"/>
                </a:cubicBezTo>
                <a:cubicBezTo>
                  <a:pt x="6222082" y="8107909"/>
                  <a:pt x="6150551" y="8217647"/>
                  <a:pt x="6184900" y="8492065"/>
                </a:cubicBezTo>
                <a:cubicBezTo>
                  <a:pt x="6043878" y="8499904"/>
                  <a:pt x="5993126" y="8489869"/>
                  <a:pt x="5808183" y="8492065"/>
                </a:cubicBezTo>
                <a:cubicBezTo>
                  <a:pt x="5623240" y="8494261"/>
                  <a:pt x="5479325" y="8450830"/>
                  <a:pt x="5307769" y="8492065"/>
                </a:cubicBezTo>
                <a:cubicBezTo>
                  <a:pt x="5136213" y="8533300"/>
                  <a:pt x="5114967" y="8455709"/>
                  <a:pt x="4931052" y="8492065"/>
                </a:cubicBezTo>
                <a:cubicBezTo>
                  <a:pt x="4747137" y="8528421"/>
                  <a:pt x="4639112" y="8432977"/>
                  <a:pt x="4430637" y="8492065"/>
                </a:cubicBezTo>
                <a:cubicBezTo>
                  <a:pt x="4222163" y="8551153"/>
                  <a:pt x="4002596" y="8456916"/>
                  <a:pt x="3868374" y="8492065"/>
                </a:cubicBezTo>
                <a:cubicBezTo>
                  <a:pt x="3734152" y="8527214"/>
                  <a:pt x="3617053" y="8446884"/>
                  <a:pt x="3491657" y="8492065"/>
                </a:cubicBezTo>
                <a:cubicBezTo>
                  <a:pt x="3366261" y="8537246"/>
                  <a:pt x="3085044" y="8421897"/>
                  <a:pt x="2805696" y="8492065"/>
                </a:cubicBezTo>
                <a:cubicBezTo>
                  <a:pt x="2526348" y="8562233"/>
                  <a:pt x="2340617" y="8464041"/>
                  <a:pt x="2119734" y="8492065"/>
                </a:cubicBezTo>
                <a:cubicBezTo>
                  <a:pt x="1898851" y="8520089"/>
                  <a:pt x="1859000" y="8436074"/>
                  <a:pt x="1619319" y="8492065"/>
                </a:cubicBezTo>
                <a:cubicBezTo>
                  <a:pt x="1379638" y="8548056"/>
                  <a:pt x="1335742" y="8452823"/>
                  <a:pt x="1242603" y="8492065"/>
                </a:cubicBezTo>
                <a:cubicBezTo>
                  <a:pt x="1149464" y="8531307"/>
                  <a:pt x="992936" y="8474979"/>
                  <a:pt x="865886" y="8492065"/>
                </a:cubicBezTo>
                <a:cubicBezTo>
                  <a:pt x="738836" y="8509151"/>
                  <a:pt x="274261" y="8391517"/>
                  <a:pt x="0" y="8492065"/>
                </a:cubicBezTo>
                <a:cubicBezTo>
                  <a:pt x="-21726" y="8378731"/>
                  <a:pt x="47428" y="8249020"/>
                  <a:pt x="0" y="8010848"/>
                </a:cubicBezTo>
                <a:cubicBezTo>
                  <a:pt x="-47428" y="7772676"/>
                  <a:pt x="5228" y="7676526"/>
                  <a:pt x="0" y="7529631"/>
                </a:cubicBezTo>
                <a:cubicBezTo>
                  <a:pt x="-5228" y="7382736"/>
                  <a:pt x="54962" y="7179623"/>
                  <a:pt x="0" y="7048414"/>
                </a:cubicBezTo>
                <a:cubicBezTo>
                  <a:pt x="-54962" y="6917205"/>
                  <a:pt x="17495" y="6825435"/>
                  <a:pt x="0" y="6737038"/>
                </a:cubicBezTo>
                <a:cubicBezTo>
                  <a:pt x="-17495" y="6648641"/>
                  <a:pt x="68800" y="6266154"/>
                  <a:pt x="0" y="6085980"/>
                </a:cubicBezTo>
                <a:cubicBezTo>
                  <a:pt x="-68800" y="5905806"/>
                  <a:pt x="24124" y="5650705"/>
                  <a:pt x="0" y="5519842"/>
                </a:cubicBezTo>
                <a:cubicBezTo>
                  <a:pt x="-24124" y="5388979"/>
                  <a:pt x="25280" y="5274947"/>
                  <a:pt x="0" y="5038625"/>
                </a:cubicBezTo>
                <a:cubicBezTo>
                  <a:pt x="-25280" y="4802303"/>
                  <a:pt x="67720" y="4626650"/>
                  <a:pt x="0" y="4472488"/>
                </a:cubicBezTo>
                <a:cubicBezTo>
                  <a:pt x="-67720" y="4318326"/>
                  <a:pt x="19041" y="4117511"/>
                  <a:pt x="0" y="3906350"/>
                </a:cubicBezTo>
                <a:cubicBezTo>
                  <a:pt x="-19041" y="3695189"/>
                  <a:pt x="40951" y="3443457"/>
                  <a:pt x="0" y="3170371"/>
                </a:cubicBezTo>
                <a:cubicBezTo>
                  <a:pt x="-40951" y="2897285"/>
                  <a:pt x="40458" y="2874928"/>
                  <a:pt x="0" y="2604233"/>
                </a:cubicBezTo>
                <a:cubicBezTo>
                  <a:pt x="-40458" y="2333538"/>
                  <a:pt x="12488" y="2361169"/>
                  <a:pt x="0" y="2207937"/>
                </a:cubicBezTo>
                <a:cubicBezTo>
                  <a:pt x="-12488" y="2054705"/>
                  <a:pt x="12957" y="1911829"/>
                  <a:pt x="0" y="1641799"/>
                </a:cubicBezTo>
                <a:cubicBezTo>
                  <a:pt x="-12957" y="1371769"/>
                  <a:pt x="26879" y="1469760"/>
                  <a:pt x="0" y="1330424"/>
                </a:cubicBezTo>
                <a:cubicBezTo>
                  <a:pt x="-26879" y="1191089"/>
                  <a:pt x="23892" y="1030409"/>
                  <a:pt x="0" y="764286"/>
                </a:cubicBezTo>
                <a:cubicBezTo>
                  <a:pt x="-23892" y="498163"/>
                  <a:pt x="6727" y="354835"/>
                  <a:pt x="0" y="0"/>
                </a:cubicBezTo>
                <a:close/>
              </a:path>
              <a:path w="6184900" h="8492065"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35894" y="126713"/>
                  <a:pt x="6146324" y="330669"/>
                  <a:pt x="6184900" y="566138"/>
                </a:cubicBezTo>
                <a:cubicBezTo>
                  <a:pt x="6223476" y="801607"/>
                  <a:pt x="6147323" y="1021088"/>
                  <a:pt x="6184900" y="1302117"/>
                </a:cubicBezTo>
                <a:cubicBezTo>
                  <a:pt x="6222477" y="1583146"/>
                  <a:pt x="6142612" y="1784579"/>
                  <a:pt x="6184900" y="2038096"/>
                </a:cubicBezTo>
                <a:cubicBezTo>
                  <a:pt x="6227188" y="2291613"/>
                  <a:pt x="6119536" y="2624849"/>
                  <a:pt x="6184900" y="2774075"/>
                </a:cubicBezTo>
                <a:cubicBezTo>
                  <a:pt x="6250264" y="2923301"/>
                  <a:pt x="6179234" y="3183948"/>
                  <a:pt x="6184900" y="3425133"/>
                </a:cubicBezTo>
                <a:cubicBezTo>
                  <a:pt x="6190566" y="3666318"/>
                  <a:pt x="6178997" y="3804147"/>
                  <a:pt x="6184900" y="3906350"/>
                </a:cubicBezTo>
                <a:cubicBezTo>
                  <a:pt x="6190803" y="4008553"/>
                  <a:pt x="6167610" y="4389409"/>
                  <a:pt x="6184900" y="4557408"/>
                </a:cubicBezTo>
                <a:cubicBezTo>
                  <a:pt x="6202190" y="4725407"/>
                  <a:pt x="6144459" y="4833010"/>
                  <a:pt x="6184900" y="4953705"/>
                </a:cubicBezTo>
                <a:cubicBezTo>
                  <a:pt x="6225341" y="5074400"/>
                  <a:pt x="6161815" y="5352073"/>
                  <a:pt x="6184900" y="5519842"/>
                </a:cubicBezTo>
                <a:cubicBezTo>
                  <a:pt x="6207985" y="5687611"/>
                  <a:pt x="6166883" y="5825988"/>
                  <a:pt x="6184900" y="6001059"/>
                </a:cubicBezTo>
                <a:cubicBezTo>
                  <a:pt x="6202917" y="6176130"/>
                  <a:pt x="6145971" y="6352235"/>
                  <a:pt x="6184900" y="6482276"/>
                </a:cubicBezTo>
                <a:cubicBezTo>
                  <a:pt x="6223829" y="6612317"/>
                  <a:pt x="6142666" y="6682441"/>
                  <a:pt x="6184900" y="6878573"/>
                </a:cubicBezTo>
                <a:cubicBezTo>
                  <a:pt x="6227134" y="7074705"/>
                  <a:pt x="6138983" y="7233361"/>
                  <a:pt x="6184900" y="7359790"/>
                </a:cubicBezTo>
                <a:cubicBezTo>
                  <a:pt x="6230817" y="7486219"/>
                  <a:pt x="6179141" y="7612885"/>
                  <a:pt x="6184900" y="7756086"/>
                </a:cubicBezTo>
                <a:cubicBezTo>
                  <a:pt x="6190659" y="7899287"/>
                  <a:pt x="6123234" y="8269969"/>
                  <a:pt x="6184900" y="8492065"/>
                </a:cubicBezTo>
                <a:cubicBezTo>
                  <a:pt x="5943523" y="8504090"/>
                  <a:pt x="5788463" y="8465891"/>
                  <a:pt x="5498938" y="8492065"/>
                </a:cubicBezTo>
                <a:cubicBezTo>
                  <a:pt x="5209413" y="8518239"/>
                  <a:pt x="5215619" y="8464980"/>
                  <a:pt x="5060373" y="8492065"/>
                </a:cubicBezTo>
                <a:cubicBezTo>
                  <a:pt x="4905128" y="8519150"/>
                  <a:pt x="4667888" y="8467803"/>
                  <a:pt x="4559958" y="8492065"/>
                </a:cubicBezTo>
                <a:cubicBezTo>
                  <a:pt x="4452029" y="8516327"/>
                  <a:pt x="4306037" y="8441654"/>
                  <a:pt x="4059543" y="8492065"/>
                </a:cubicBezTo>
                <a:cubicBezTo>
                  <a:pt x="3813049" y="8542476"/>
                  <a:pt x="3633859" y="8484696"/>
                  <a:pt x="3497280" y="8492065"/>
                </a:cubicBezTo>
                <a:cubicBezTo>
                  <a:pt x="3360701" y="8499434"/>
                  <a:pt x="3144053" y="8438274"/>
                  <a:pt x="2811318" y="8492065"/>
                </a:cubicBezTo>
                <a:cubicBezTo>
                  <a:pt x="2478583" y="8545856"/>
                  <a:pt x="2551860" y="8459448"/>
                  <a:pt x="2434602" y="8492065"/>
                </a:cubicBezTo>
                <a:cubicBezTo>
                  <a:pt x="2317344" y="8524682"/>
                  <a:pt x="2138384" y="8462804"/>
                  <a:pt x="2057885" y="8492065"/>
                </a:cubicBezTo>
                <a:cubicBezTo>
                  <a:pt x="1977386" y="8521326"/>
                  <a:pt x="1841735" y="8474321"/>
                  <a:pt x="1681168" y="8492065"/>
                </a:cubicBezTo>
                <a:cubicBezTo>
                  <a:pt x="1520601" y="8509809"/>
                  <a:pt x="1287120" y="8458486"/>
                  <a:pt x="1057056" y="8492065"/>
                </a:cubicBezTo>
                <a:cubicBezTo>
                  <a:pt x="826992" y="8525644"/>
                  <a:pt x="384806" y="8418409"/>
                  <a:pt x="0" y="8492065"/>
                </a:cubicBezTo>
                <a:cubicBezTo>
                  <a:pt x="-13407" y="8317070"/>
                  <a:pt x="39791" y="8168949"/>
                  <a:pt x="0" y="8010848"/>
                </a:cubicBezTo>
                <a:cubicBezTo>
                  <a:pt x="-39791" y="7852747"/>
                  <a:pt x="27117" y="7843293"/>
                  <a:pt x="0" y="7699472"/>
                </a:cubicBezTo>
                <a:cubicBezTo>
                  <a:pt x="-27117" y="7555651"/>
                  <a:pt x="16329" y="7422776"/>
                  <a:pt x="0" y="7218255"/>
                </a:cubicBezTo>
                <a:cubicBezTo>
                  <a:pt x="-16329" y="7013734"/>
                  <a:pt x="26178" y="6718521"/>
                  <a:pt x="0" y="6567197"/>
                </a:cubicBezTo>
                <a:cubicBezTo>
                  <a:pt x="-26178" y="6415873"/>
                  <a:pt x="45267" y="6291314"/>
                  <a:pt x="0" y="6085980"/>
                </a:cubicBezTo>
                <a:cubicBezTo>
                  <a:pt x="-45267" y="5880646"/>
                  <a:pt x="46006" y="5796214"/>
                  <a:pt x="0" y="5604763"/>
                </a:cubicBezTo>
                <a:cubicBezTo>
                  <a:pt x="-46006" y="5413312"/>
                  <a:pt x="20676" y="5339250"/>
                  <a:pt x="0" y="5208467"/>
                </a:cubicBezTo>
                <a:cubicBezTo>
                  <a:pt x="-20676" y="5077684"/>
                  <a:pt x="26139" y="4986518"/>
                  <a:pt x="0" y="4812170"/>
                </a:cubicBezTo>
                <a:cubicBezTo>
                  <a:pt x="-26139" y="4637822"/>
                  <a:pt x="10484" y="4447447"/>
                  <a:pt x="0" y="4330953"/>
                </a:cubicBezTo>
                <a:cubicBezTo>
                  <a:pt x="-10484" y="4214459"/>
                  <a:pt x="36618" y="4012657"/>
                  <a:pt x="0" y="3764815"/>
                </a:cubicBezTo>
                <a:cubicBezTo>
                  <a:pt x="-36618" y="3516973"/>
                  <a:pt x="2893" y="3548699"/>
                  <a:pt x="0" y="3368519"/>
                </a:cubicBezTo>
                <a:cubicBezTo>
                  <a:pt x="-2893" y="3188339"/>
                  <a:pt x="32120" y="3174575"/>
                  <a:pt x="0" y="3057143"/>
                </a:cubicBezTo>
                <a:cubicBezTo>
                  <a:pt x="-32120" y="2939711"/>
                  <a:pt x="37946" y="2786556"/>
                  <a:pt x="0" y="2660847"/>
                </a:cubicBezTo>
                <a:cubicBezTo>
                  <a:pt x="-37946" y="2535138"/>
                  <a:pt x="37931" y="2384322"/>
                  <a:pt x="0" y="2179630"/>
                </a:cubicBezTo>
                <a:cubicBezTo>
                  <a:pt x="-37931" y="1974938"/>
                  <a:pt x="32330" y="1816035"/>
                  <a:pt x="0" y="1698413"/>
                </a:cubicBezTo>
                <a:cubicBezTo>
                  <a:pt x="-32330" y="1580791"/>
                  <a:pt x="11192" y="1445555"/>
                  <a:pt x="0" y="1217196"/>
                </a:cubicBezTo>
                <a:cubicBezTo>
                  <a:pt x="-11192" y="988837"/>
                  <a:pt x="22883" y="746366"/>
                  <a:pt x="0" y="481217"/>
                </a:cubicBezTo>
                <a:cubicBezTo>
                  <a:pt x="-22883" y="216068"/>
                  <a:pt x="45213" y="233756"/>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861838" y="3237414"/>
            <a:ext cx="3370562" cy="769441"/>
          </a:xfrm>
          <a:prstGeom prst="rect">
            <a:avLst/>
          </a:prstGeom>
          <a:noFill/>
        </p:spPr>
        <p:txBody>
          <a:bodyPr wrap="square" rtlCol="0">
            <a:spAutoFit/>
          </a:bodyPr>
          <a:lstStyle/>
          <a:p>
            <a:r>
              <a:rPr lang="en-US" sz="4400" b="1" dirty="0">
                <a:solidFill>
                  <a:srgbClr val="AA16BA"/>
                </a:solidFill>
                <a:latin typeface="Tempus Sans ITC" panose="04020404030D07020202" pitchFamily="82" charset="0"/>
              </a:rPr>
              <a:t>Sacred Spaces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29995" y="4091368"/>
            <a:ext cx="5759109" cy="1938992"/>
          </a:xfrm>
          <a:prstGeom prst="rect">
            <a:avLst/>
          </a:prstGeom>
          <a:noFill/>
        </p:spPr>
        <p:txBody>
          <a:bodyPr wrap="square" rtlCol="0">
            <a:spAutoFit/>
          </a:bodyPr>
          <a:lstStyle/>
          <a:p>
            <a:r>
              <a:rPr lang="en-US" sz="2400" b="1" dirty="0">
                <a:latin typeface="Tempus Sans ITC" panose="04020404030D07020202" pitchFamily="82" charset="0"/>
              </a:rPr>
              <a:t>The world is full of sacred spaces. They are sacred because they are important to the people who use them. And even though they are all different, it is important to treat them all with respect.</a:t>
            </a:r>
          </a:p>
        </p:txBody>
      </p:sp>
      <p:sp>
        <p:nvSpPr>
          <p:cNvPr id="23" name="TextBox 22">
            <a:extLst>
              <a:ext uri="{FF2B5EF4-FFF2-40B4-BE49-F238E27FC236}">
                <a16:creationId xmlns:a16="http://schemas.microsoft.com/office/drawing/2014/main" id="{1C7D0904-9826-426D-AAC2-7F02B4CC584B}"/>
              </a:ext>
            </a:extLst>
          </p:cNvPr>
          <p:cNvSpPr txBox="1"/>
          <p:nvPr/>
        </p:nvSpPr>
        <p:spPr>
          <a:xfrm>
            <a:off x="1758216" y="6157304"/>
            <a:ext cx="4610637" cy="1200329"/>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Now that you know more about sacred spaces, can you think of any sacred spaces you have visited?</a:t>
            </a:r>
          </a:p>
        </p:txBody>
      </p:sp>
      <p:sp>
        <p:nvSpPr>
          <p:cNvPr id="24" name="TextBox 23">
            <a:extLst>
              <a:ext uri="{FF2B5EF4-FFF2-40B4-BE49-F238E27FC236}">
                <a16:creationId xmlns:a16="http://schemas.microsoft.com/office/drawing/2014/main" id="{41F93B8A-6FD0-4E8E-9E75-C804B3D01AAF}"/>
              </a:ext>
            </a:extLst>
          </p:cNvPr>
          <p:cNvSpPr txBox="1"/>
          <p:nvPr/>
        </p:nvSpPr>
        <p:spPr>
          <a:xfrm>
            <a:off x="636121" y="7439705"/>
            <a:ext cx="5616804" cy="1569660"/>
          </a:xfrm>
          <a:prstGeom prst="rect">
            <a:avLst/>
          </a:prstGeom>
          <a:noFill/>
        </p:spPr>
        <p:txBody>
          <a:bodyPr wrap="square" rtlCol="0">
            <a:spAutoFit/>
          </a:bodyPr>
          <a:lstStyle/>
          <a:p>
            <a:r>
              <a:rPr lang="en-US" sz="2400" b="1" dirty="0">
                <a:latin typeface="Tempus Sans ITC" panose="04020404030D07020202" pitchFamily="82" charset="0"/>
              </a:rPr>
              <a:t>Many sacred spaces can also be found in nature. Mountains, waterfalls, trees, and caves are good examples of natural sacred spaces that are special for many people. </a:t>
            </a:r>
          </a:p>
        </p:txBody>
      </p:sp>
      <p:sp>
        <p:nvSpPr>
          <p:cNvPr id="25" name="TextBox 24">
            <a:extLst>
              <a:ext uri="{FF2B5EF4-FFF2-40B4-BE49-F238E27FC236}">
                <a16:creationId xmlns:a16="http://schemas.microsoft.com/office/drawing/2014/main" id="{8C0AFC56-AEE1-42F8-9F7E-4A317E6B7264}"/>
              </a:ext>
            </a:extLst>
          </p:cNvPr>
          <p:cNvSpPr txBox="1"/>
          <p:nvPr/>
        </p:nvSpPr>
        <p:spPr>
          <a:xfrm>
            <a:off x="2036727" y="9264827"/>
            <a:ext cx="4194404" cy="830997"/>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Is there a place in nature that is special to you?</a:t>
            </a:r>
          </a:p>
        </p:txBody>
      </p:sp>
      <p:sp>
        <p:nvSpPr>
          <p:cNvPr id="14" name="Action Button: Help 13">
            <a:hlinkClick r:id="" action="ppaction://noaction" highlightClick="1"/>
            <a:extLst>
              <a:ext uri="{FF2B5EF4-FFF2-40B4-BE49-F238E27FC236}">
                <a16:creationId xmlns:a16="http://schemas.microsoft.com/office/drawing/2014/main" id="{A4CFBC0B-5F4F-4E7A-A0A0-3EA89841741E}"/>
              </a:ext>
            </a:extLst>
          </p:cNvPr>
          <p:cNvSpPr/>
          <p:nvPr/>
        </p:nvSpPr>
        <p:spPr>
          <a:xfrm rot="20835799">
            <a:off x="661304" y="6335962"/>
            <a:ext cx="863600" cy="828583"/>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tion Button: Help 14">
            <a:hlinkClick r:id="" action="ppaction://noaction" highlightClick="1"/>
            <a:extLst>
              <a:ext uri="{FF2B5EF4-FFF2-40B4-BE49-F238E27FC236}">
                <a16:creationId xmlns:a16="http://schemas.microsoft.com/office/drawing/2014/main" id="{3EB8AC5B-D7A2-4783-BA7C-5642F4A53985}"/>
              </a:ext>
            </a:extLst>
          </p:cNvPr>
          <p:cNvSpPr/>
          <p:nvPr/>
        </p:nvSpPr>
        <p:spPr>
          <a:xfrm rot="578943">
            <a:off x="934907" y="9266034"/>
            <a:ext cx="863600" cy="828583"/>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Help 25">
            <a:hlinkClick r:id="" action="ppaction://noaction" highlightClick="1"/>
            <a:extLst>
              <a:ext uri="{FF2B5EF4-FFF2-40B4-BE49-F238E27FC236}">
                <a16:creationId xmlns:a16="http://schemas.microsoft.com/office/drawing/2014/main" id="{94BA998D-8A6C-4EFE-BED9-19A1EDA1E280}"/>
              </a:ext>
            </a:extLst>
          </p:cNvPr>
          <p:cNvSpPr/>
          <p:nvPr/>
        </p:nvSpPr>
        <p:spPr>
          <a:xfrm rot="578943">
            <a:off x="4955546" y="10387362"/>
            <a:ext cx="863600" cy="828583"/>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64126F3-BCD6-4068-A6BA-185D50EFEA7D}"/>
              </a:ext>
            </a:extLst>
          </p:cNvPr>
          <p:cNvSpPr txBox="1"/>
          <p:nvPr/>
        </p:nvSpPr>
        <p:spPr>
          <a:xfrm>
            <a:off x="857501" y="10432828"/>
            <a:ext cx="4055051" cy="830997"/>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Which of these sacred spaces was your favorite? Why?</a:t>
            </a:r>
          </a:p>
        </p:txBody>
      </p:sp>
    </p:spTree>
    <p:extLst>
      <p:ext uri="{BB962C8B-B14F-4D97-AF65-F5344CB8AC3E}">
        <p14:creationId xmlns:p14="http://schemas.microsoft.com/office/powerpoint/2010/main" val="867814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zigZag">
          <a:fgClr>
            <a:srgbClr val="AA16BA"/>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CF51"/>
              </a:solidFill>
            </a:endParaRPr>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AA16BA"/>
                </a:solidFill>
                <a:latin typeface="Tempus Sans ITC" panose="04020404030D07020202" pitchFamily="82" charset="0"/>
                <a:cs typeface="Vijaya" panose="020B0502040204020203" pitchFamily="18" charset="0"/>
              </a:rPr>
              <a:t>World</a:t>
            </a:r>
          </a:p>
          <a:p>
            <a:pPr algn="ctr"/>
            <a:r>
              <a:rPr lang="en-US" sz="5400" b="1" dirty="0">
                <a:solidFill>
                  <a:srgbClr val="AA16BA"/>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5"/>
            <a:ext cx="6184900" cy="8492065"/>
          </a:xfrm>
          <a:custGeom>
            <a:avLst/>
            <a:gdLst>
              <a:gd name="connsiteX0" fmla="*/ 0 w 6184900"/>
              <a:gd name="connsiteY0" fmla="*/ 0 h 8492065"/>
              <a:gd name="connsiteX1" fmla="*/ 438566 w 6184900"/>
              <a:gd name="connsiteY1" fmla="*/ 0 h 8492065"/>
              <a:gd name="connsiteX2" fmla="*/ 877131 w 6184900"/>
              <a:gd name="connsiteY2" fmla="*/ 0 h 8492065"/>
              <a:gd name="connsiteX3" fmla="*/ 1377546 w 6184900"/>
              <a:gd name="connsiteY3" fmla="*/ 0 h 8492065"/>
              <a:gd name="connsiteX4" fmla="*/ 2001659 w 6184900"/>
              <a:gd name="connsiteY4" fmla="*/ 0 h 8492065"/>
              <a:gd name="connsiteX5" fmla="*/ 2502073 w 6184900"/>
              <a:gd name="connsiteY5" fmla="*/ 0 h 8492065"/>
              <a:gd name="connsiteX6" fmla="*/ 3002488 w 6184900"/>
              <a:gd name="connsiteY6" fmla="*/ 0 h 8492065"/>
              <a:gd name="connsiteX7" fmla="*/ 3379204 w 6184900"/>
              <a:gd name="connsiteY7" fmla="*/ 0 h 8492065"/>
              <a:gd name="connsiteX8" fmla="*/ 4003317 w 6184900"/>
              <a:gd name="connsiteY8" fmla="*/ 0 h 8492065"/>
              <a:gd name="connsiteX9" fmla="*/ 4689279 w 6184900"/>
              <a:gd name="connsiteY9" fmla="*/ 0 h 8492065"/>
              <a:gd name="connsiteX10" fmla="*/ 5189693 w 6184900"/>
              <a:gd name="connsiteY10" fmla="*/ 0 h 8492065"/>
              <a:gd name="connsiteX11" fmla="*/ 6184900 w 6184900"/>
              <a:gd name="connsiteY11" fmla="*/ 0 h 8492065"/>
              <a:gd name="connsiteX12" fmla="*/ 6184900 w 6184900"/>
              <a:gd name="connsiteY12" fmla="*/ 481217 h 8492065"/>
              <a:gd name="connsiteX13" fmla="*/ 6184900 w 6184900"/>
              <a:gd name="connsiteY13" fmla="*/ 877513 h 8492065"/>
              <a:gd name="connsiteX14" fmla="*/ 6184900 w 6184900"/>
              <a:gd name="connsiteY14" fmla="*/ 1613492 h 8492065"/>
              <a:gd name="connsiteX15" fmla="*/ 6184900 w 6184900"/>
              <a:gd name="connsiteY15" fmla="*/ 2264551 h 8492065"/>
              <a:gd name="connsiteX16" fmla="*/ 6184900 w 6184900"/>
              <a:gd name="connsiteY16" fmla="*/ 3000530 h 8492065"/>
              <a:gd name="connsiteX17" fmla="*/ 6184900 w 6184900"/>
              <a:gd name="connsiteY17" fmla="*/ 3651588 h 8492065"/>
              <a:gd name="connsiteX18" fmla="*/ 6184900 w 6184900"/>
              <a:gd name="connsiteY18" fmla="*/ 4217726 h 8492065"/>
              <a:gd name="connsiteX19" fmla="*/ 6184900 w 6184900"/>
              <a:gd name="connsiteY19" fmla="*/ 4529101 h 8492065"/>
              <a:gd name="connsiteX20" fmla="*/ 6184900 w 6184900"/>
              <a:gd name="connsiteY20" fmla="*/ 4925398 h 8492065"/>
              <a:gd name="connsiteX21" fmla="*/ 6184900 w 6184900"/>
              <a:gd name="connsiteY21" fmla="*/ 5576456 h 8492065"/>
              <a:gd name="connsiteX22" fmla="*/ 6184900 w 6184900"/>
              <a:gd name="connsiteY22" fmla="*/ 6057673 h 8492065"/>
              <a:gd name="connsiteX23" fmla="*/ 6184900 w 6184900"/>
              <a:gd name="connsiteY23" fmla="*/ 6793652 h 8492065"/>
              <a:gd name="connsiteX24" fmla="*/ 6184900 w 6184900"/>
              <a:gd name="connsiteY24" fmla="*/ 7444710 h 8492065"/>
              <a:gd name="connsiteX25" fmla="*/ 6184900 w 6184900"/>
              <a:gd name="connsiteY25" fmla="*/ 7925927 h 8492065"/>
              <a:gd name="connsiteX26" fmla="*/ 6184900 w 6184900"/>
              <a:gd name="connsiteY26" fmla="*/ 8492065 h 8492065"/>
              <a:gd name="connsiteX27" fmla="*/ 5808183 w 6184900"/>
              <a:gd name="connsiteY27" fmla="*/ 8492065 h 8492065"/>
              <a:gd name="connsiteX28" fmla="*/ 5307769 w 6184900"/>
              <a:gd name="connsiteY28" fmla="*/ 8492065 h 8492065"/>
              <a:gd name="connsiteX29" fmla="*/ 4931052 w 6184900"/>
              <a:gd name="connsiteY29" fmla="*/ 8492065 h 8492065"/>
              <a:gd name="connsiteX30" fmla="*/ 4430637 w 6184900"/>
              <a:gd name="connsiteY30" fmla="*/ 8492065 h 8492065"/>
              <a:gd name="connsiteX31" fmla="*/ 3868374 w 6184900"/>
              <a:gd name="connsiteY31" fmla="*/ 8492065 h 8492065"/>
              <a:gd name="connsiteX32" fmla="*/ 3491657 w 6184900"/>
              <a:gd name="connsiteY32" fmla="*/ 8492065 h 8492065"/>
              <a:gd name="connsiteX33" fmla="*/ 2805696 w 6184900"/>
              <a:gd name="connsiteY33" fmla="*/ 8492065 h 8492065"/>
              <a:gd name="connsiteX34" fmla="*/ 2119734 w 6184900"/>
              <a:gd name="connsiteY34" fmla="*/ 8492065 h 8492065"/>
              <a:gd name="connsiteX35" fmla="*/ 1619319 w 6184900"/>
              <a:gd name="connsiteY35" fmla="*/ 8492065 h 8492065"/>
              <a:gd name="connsiteX36" fmla="*/ 1242603 w 6184900"/>
              <a:gd name="connsiteY36" fmla="*/ 8492065 h 8492065"/>
              <a:gd name="connsiteX37" fmla="*/ 865886 w 6184900"/>
              <a:gd name="connsiteY37" fmla="*/ 8492065 h 8492065"/>
              <a:gd name="connsiteX38" fmla="*/ 0 w 6184900"/>
              <a:gd name="connsiteY38" fmla="*/ 8492065 h 8492065"/>
              <a:gd name="connsiteX39" fmla="*/ 0 w 6184900"/>
              <a:gd name="connsiteY39" fmla="*/ 8010848 h 8492065"/>
              <a:gd name="connsiteX40" fmla="*/ 0 w 6184900"/>
              <a:gd name="connsiteY40" fmla="*/ 7529631 h 8492065"/>
              <a:gd name="connsiteX41" fmla="*/ 0 w 6184900"/>
              <a:gd name="connsiteY41" fmla="*/ 7048414 h 8492065"/>
              <a:gd name="connsiteX42" fmla="*/ 0 w 6184900"/>
              <a:gd name="connsiteY42" fmla="*/ 6737038 h 8492065"/>
              <a:gd name="connsiteX43" fmla="*/ 0 w 6184900"/>
              <a:gd name="connsiteY43" fmla="*/ 6085980 h 8492065"/>
              <a:gd name="connsiteX44" fmla="*/ 0 w 6184900"/>
              <a:gd name="connsiteY44" fmla="*/ 5519842 h 8492065"/>
              <a:gd name="connsiteX45" fmla="*/ 0 w 6184900"/>
              <a:gd name="connsiteY45" fmla="*/ 5038625 h 8492065"/>
              <a:gd name="connsiteX46" fmla="*/ 0 w 6184900"/>
              <a:gd name="connsiteY46" fmla="*/ 4472488 h 8492065"/>
              <a:gd name="connsiteX47" fmla="*/ 0 w 6184900"/>
              <a:gd name="connsiteY47" fmla="*/ 3906350 h 8492065"/>
              <a:gd name="connsiteX48" fmla="*/ 0 w 6184900"/>
              <a:gd name="connsiteY48" fmla="*/ 3170371 h 8492065"/>
              <a:gd name="connsiteX49" fmla="*/ 0 w 6184900"/>
              <a:gd name="connsiteY49" fmla="*/ 2604233 h 8492065"/>
              <a:gd name="connsiteX50" fmla="*/ 0 w 6184900"/>
              <a:gd name="connsiteY50" fmla="*/ 2207937 h 8492065"/>
              <a:gd name="connsiteX51" fmla="*/ 0 w 6184900"/>
              <a:gd name="connsiteY51" fmla="*/ 1641799 h 8492065"/>
              <a:gd name="connsiteX52" fmla="*/ 0 w 6184900"/>
              <a:gd name="connsiteY52" fmla="*/ 1330424 h 8492065"/>
              <a:gd name="connsiteX53" fmla="*/ 0 w 6184900"/>
              <a:gd name="connsiteY53" fmla="*/ 764286 h 8492065"/>
              <a:gd name="connsiteX54" fmla="*/ 0 w 6184900"/>
              <a:gd name="connsiteY54" fmla="*/ 0 h 849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84900" h="8492065" fill="none" extrusionOk="0">
                <a:moveTo>
                  <a:pt x="0" y="0"/>
                </a:moveTo>
                <a:cubicBezTo>
                  <a:pt x="197303" y="-8903"/>
                  <a:pt x="317198" y="7343"/>
                  <a:pt x="438566" y="0"/>
                </a:cubicBezTo>
                <a:cubicBezTo>
                  <a:pt x="559934" y="-7343"/>
                  <a:pt x="681002" y="11296"/>
                  <a:pt x="877131" y="0"/>
                </a:cubicBezTo>
                <a:cubicBezTo>
                  <a:pt x="1073260" y="-11296"/>
                  <a:pt x="1200096" y="13371"/>
                  <a:pt x="1377546" y="0"/>
                </a:cubicBezTo>
                <a:cubicBezTo>
                  <a:pt x="1554997" y="-13371"/>
                  <a:pt x="1863634" y="53366"/>
                  <a:pt x="2001659" y="0"/>
                </a:cubicBezTo>
                <a:cubicBezTo>
                  <a:pt x="2139684" y="-53366"/>
                  <a:pt x="2395199" y="16119"/>
                  <a:pt x="2502073" y="0"/>
                </a:cubicBezTo>
                <a:cubicBezTo>
                  <a:pt x="2608947" y="-16119"/>
                  <a:pt x="2787011" y="40353"/>
                  <a:pt x="3002488" y="0"/>
                </a:cubicBezTo>
                <a:cubicBezTo>
                  <a:pt x="3217965" y="-40353"/>
                  <a:pt x="3260900" y="34410"/>
                  <a:pt x="3379204" y="0"/>
                </a:cubicBezTo>
                <a:cubicBezTo>
                  <a:pt x="3497508" y="-34410"/>
                  <a:pt x="3766687" y="55824"/>
                  <a:pt x="4003317" y="0"/>
                </a:cubicBezTo>
                <a:cubicBezTo>
                  <a:pt x="4239947" y="-55824"/>
                  <a:pt x="4425002" y="77208"/>
                  <a:pt x="4689279" y="0"/>
                </a:cubicBezTo>
                <a:cubicBezTo>
                  <a:pt x="4953556" y="-77208"/>
                  <a:pt x="5077972" y="23966"/>
                  <a:pt x="5189693" y="0"/>
                </a:cubicBezTo>
                <a:cubicBezTo>
                  <a:pt x="5301414" y="-23966"/>
                  <a:pt x="5916300" y="33550"/>
                  <a:pt x="6184900" y="0"/>
                </a:cubicBezTo>
                <a:cubicBezTo>
                  <a:pt x="6217461" y="125087"/>
                  <a:pt x="6160570" y="296680"/>
                  <a:pt x="6184900" y="481217"/>
                </a:cubicBezTo>
                <a:cubicBezTo>
                  <a:pt x="6209230" y="665754"/>
                  <a:pt x="6169660" y="780125"/>
                  <a:pt x="6184900" y="877513"/>
                </a:cubicBezTo>
                <a:cubicBezTo>
                  <a:pt x="6200140" y="974901"/>
                  <a:pt x="6097579" y="1299799"/>
                  <a:pt x="6184900" y="1613492"/>
                </a:cubicBezTo>
                <a:cubicBezTo>
                  <a:pt x="6272221" y="1927185"/>
                  <a:pt x="6166770" y="2090444"/>
                  <a:pt x="6184900" y="2264551"/>
                </a:cubicBezTo>
                <a:cubicBezTo>
                  <a:pt x="6203030" y="2438658"/>
                  <a:pt x="6118254" y="2783014"/>
                  <a:pt x="6184900" y="3000530"/>
                </a:cubicBezTo>
                <a:cubicBezTo>
                  <a:pt x="6251546" y="3218046"/>
                  <a:pt x="6124035" y="3341106"/>
                  <a:pt x="6184900" y="3651588"/>
                </a:cubicBezTo>
                <a:cubicBezTo>
                  <a:pt x="6245765" y="3962070"/>
                  <a:pt x="6143459" y="4099664"/>
                  <a:pt x="6184900" y="4217726"/>
                </a:cubicBezTo>
                <a:cubicBezTo>
                  <a:pt x="6226341" y="4335788"/>
                  <a:pt x="6160903" y="4432437"/>
                  <a:pt x="6184900" y="4529101"/>
                </a:cubicBezTo>
                <a:cubicBezTo>
                  <a:pt x="6208897" y="4625766"/>
                  <a:pt x="6149777" y="4797222"/>
                  <a:pt x="6184900" y="4925398"/>
                </a:cubicBezTo>
                <a:cubicBezTo>
                  <a:pt x="6220023" y="5053574"/>
                  <a:pt x="6167352" y="5404801"/>
                  <a:pt x="6184900" y="5576456"/>
                </a:cubicBezTo>
                <a:cubicBezTo>
                  <a:pt x="6202448" y="5748111"/>
                  <a:pt x="6147503" y="5883325"/>
                  <a:pt x="6184900" y="6057673"/>
                </a:cubicBezTo>
                <a:cubicBezTo>
                  <a:pt x="6222297" y="6232021"/>
                  <a:pt x="6155436" y="6530594"/>
                  <a:pt x="6184900" y="6793652"/>
                </a:cubicBezTo>
                <a:cubicBezTo>
                  <a:pt x="6214364" y="7056710"/>
                  <a:pt x="6136345" y="7231936"/>
                  <a:pt x="6184900" y="7444710"/>
                </a:cubicBezTo>
                <a:cubicBezTo>
                  <a:pt x="6233455" y="7657484"/>
                  <a:pt x="6147718" y="7743945"/>
                  <a:pt x="6184900" y="7925927"/>
                </a:cubicBezTo>
                <a:cubicBezTo>
                  <a:pt x="6222082" y="8107909"/>
                  <a:pt x="6150551" y="8217647"/>
                  <a:pt x="6184900" y="8492065"/>
                </a:cubicBezTo>
                <a:cubicBezTo>
                  <a:pt x="6043878" y="8499904"/>
                  <a:pt x="5993126" y="8489869"/>
                  <a:pt x="5808183" y="8492065"/>
                </a:cubicBezTo>
                <a:cubicBezTo>
                  <a:pt x="5623240" y="8494261"/>
                  <a:pt x="5479325" y="8450830"/>
                  <a:pt x="5307769" y="8492065"/>
                </a:cubicBezTo>
                <a:cubicBezTo>
                  <a:pt x="5136213" y="8533300"/>
                  <a:pt x="5114967" y="8455709"/>
                  <a:pt x="4931052" y="8492065"/>
                </a:cubicBezTo>
                <a:cubicBezTo>
                  <a:pt x="4747137" y="8528421"/>
                  <a:pt x="4639112" y="8432977"/>
                  <a:pt x="4430637" y="8492065"/>
                </a:cubicBezTo>
                <a:cubicBezTo>
                  <a:pt x="4222163" y="8551153"/>
                  <a:pt x="4002596" y="8456916"/>
                  <a:pt x="3868374" y="8492065"/>
                </a:cubicBezTo>
                <a:cubicBezTo>
                  <a:pt x="3734152" y="8527214"/>
                  <a:pt x="3617053" y="8446884"/>
                  <a:pt x="3491657" y="8492065"/>
                </a:cubicBezTo>
                <a:cubicBezTo>
                  <a:pt x="3366261" y="8537246"/>
                  <a:pt x="3085044" y="8421897"/>
                  <a:pt x="2805696" y="8492065"/>
                </a:cubicBezTo>
                <a:cubicBezTo>
                  <a:pt x="2526348" y="8562233"/>
                  <a:pt x="2340617" y="8464041"/>
                  <a:pt x="2119734" y="8492065"/>
                </a:cubicBezTo>
                <a:cubicBezTo>
                  <a:pt x="1898851" y="8520089"/>
                  <a:pt x="1859000" y="8436074"/>
                  <a:pt x="1619319" y="8492065"/>
                </a:cubicBezTo>
                <a:cubicBezTo>
                  <a:pt x="1379638" y="8548056"/>
                  <a:pt x="1335742" y="8452823"/>
                  <a:pt x="1242603" y="8492065"/>
                </a:cubicBezTo>
                <a:cubicBezTo>
                  <a:pt x="1149464" y="8531307"/>
                  <a:pt x="992936" y="8474979"/>
                  <a:pt x="865886" y="8492065"/>
                </a:cubicBezTo>
                <a:cubicBezTo>
                  <a:pt x="738836" y="8509151"/>
                  <a:pt x="274261" y="8391517"/>
                  <a:pt x="0" y="8492065"/>
                </a:cubicBezTo>
                <a:cubicBezTo>
                  <a:pt x="-21726" y="8378731"/>
                  <a:pt x="47428" y="8249020"/>
                  <a:pt x="0" y="8010848"/>
                </a:cubicBezTo>
                <a:cubicBezTo>
                  <a:pt x="-47428" y="7772676"/>
                  <a:pt x="5228" y="7676526"/>
                  <a:pt x="0" y="7529631"/>
                </a:cubicBezTo>
                <a:cubicBezTo>
                  <a:pt x="-5228" y="7382736"/>
                  <a:pt x="54962" y="7179623"/>
                  <a:pt x="0" y="7048414"/>
                </a:cubicBezTo>
                <a:cubicBezTo>
                  <a:pt x="-54962" y="6917205"/>
                  <a:pt x="17495" y="6825435"/>
                  <a:pt x="0" y="6737038"/>
                </a:cubicBezTo>
                <a:cubicBezTo>
                  <a:pt x="-17495" y="6648641"/>
                  <a:pt x="68800" y="6266154"/>
                  <a:pt x="0" y="6085980"/>
                </a:cubicBezTo>
                <a:cubicBezTo>
                  <a:pt x="-68800" y="5905806"/>
                  <a:pt x="24124" y="5650705"/>
                  <a:pt x="0" y="5519842"/>
                </a:cubicBezTo>
                <a:cubicBezTo>
                  <a:pt x="-24124" y="5388979"/>
                  <a:pt x="25280" y="5274947"/>
                  <a:pt x="0" y="5038625"/>
                </a:cubicBezTo>
                <a:cubicBezTo>
                  <a:pt x="-25280" y="4802303"/>
                  <a:pt x="67720" y="4626650"/>
                  <a:pt x="0" y="4472488"/>
                </a:cubicBezTo>
                <a:cubicBezTo>
                  <a:pt x="-67720" y="4318326"/>
                  <a:pt x="19041" y="4117511"/>
                  <a:pt x="0" y="3906350"/>
                </a:cubicBezTo>
                <a:cubicBezTo>
                  <a:pt x="-19041" y="3695189"/>
                  <a:pt x="40951" y="3443457"/>
                  <a:pt x="0" y="3170371"/>
                </a:cubicBezTo>
                <a:cubicBezTo>
                  <a:pt x="-40951" y="2897285"/>
                  <a:pt x="40458" y="2874928"/>
                  <a:pt x="0" y="2604233"/>
                </a:cubicBezTo>
                <a:cubicBezTo>
                  <a:pt x="-40458" y="2333538"/>
                  <a:pt x="12488" y="2361169"/>
                  <a:pt x="0" y="2207937"/>
                </a:cubicBezTo>
                <a:cubicBezTo>
                  <a:pt x="-12488" y="2054705"/>
                  <a:pt x="12957" y="1911829"/>
                  <a:pt x="0" y="1641799"/>
                </a:cubicBezTo>
                <a:cubicBezTo>
                  <a:pt x="-12957" y="1371769"/>
                  <a:pt x="26879" y="1469760"/>
                  <a:pt x="0" y="1330424"/>
                </a:cubicBezTo>
                <a:cubicBezTo>
                  <a:pt x="-26879" y="1191089"/>
                  <a:pt x="23892" y="1030409"/>
                  <a:pt x="0" y="764286"/>
                </a:cubicBezTo>
                <a:cubicBezTo>
                  <a:pt x="-23892" y="498163"/>
                  <a:pt x="6727" y="354835"/>
                  <a:pt x="0" y="0"/>
                </a:cubicBezTo>
                <a:close/>
              </a:path>
              <a:path w="6184900" h="8492065"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35894" y="126713"/>
                  <a:pt x="6146324" y="330669"/>
                  <a:pt x="6184900" y="566138"/>
                </a:cubicBezTo>
                <a:cubicBezTo>
                  <a:pt x="6223476" y="801607"/>
                  <a:pt x="6147323" y="1021088"/>
                  <a:pt x="6184900" y="1302117"/>
                </a:cubicBezTo>
                <a:cubicBezTo>
                  <a:pt x="6222477" y="1583146"/>
                  <a:pt x="6142612" y="1784579"/>
                  <a:pt x="6184900" y="2038096"/>
                </a:cubicBezTo>
                <a:cubicBezTo>
                  <a:pt x="6227188" y="2291613"/>
                  <a:pt x="6119536" y="2624849"/>
                  <a:pt x="6184900" y="2774075"/>
                </a:cubicBezTo>
                <a:cubicBezTo>
                  <a:pt x="6250264" y="2923301"/>
                  <a:pt x="6179234" y="3183948"/>
                  <a:pt x="6184900" y="3425133"/>
                </a:cubicBezTo>
                <a:cubicBezTo>
                  <a:pt x="6190566" y="3666318"/>
                  <a:pt x="6178997" y="3804147"/>
                  <a:pt x="6184900" y="3906350"/>
                </a:cubicBezTo>
                <a:cubicBezTo>
                  <a:pt x="6190803" y="4008553"/>
                  <a:pt x="6167610" y="4389409"/>
                  <a:pt x="6184900" y="4557408"/>
                </a:cubicBezTo>
                <a:cubicBezTo>
                  <a:pt x="6202190" y="4725407"/>
                  <a:pt x="6144459" y="4833010"/>
                  <a:pt x="6184900" y="4953705"/>
                </a:cubicBezTo>
                <a:cubicBezTo>
                  <a:pt x="6225341" y="5074400"/>
                  <a:pt x="6161815" y="5352073"/>
                  <a:pt x="6184900" y="5519842"/>
                </a:cubicBezTo>
                <a:cubicBezTo>
                  <a:pt x="6207985" y="5687611"/>
                  <a:pt x="6166883" y="5825988"/>
                  <a:pt x="6184900" y="6001059"/>
                </a:cubicBezTo>
                <a:cubicBezTo>
                  <a:pt x="6202917" y="6176130"/>
                  <a:pt x="6145971" y="6352235"/>
                  <a:pt x="6184900" y="6482276"/>
                </a:cubicBezTo>
                <a:cubicBezTo>
                  <a:pt x="6223829" y="6612317"/>
                  <a:pt x="6142666" y="6682441"/>
                  <a:pt x="6184900" y="6878573"/>
                </a:cubicBezTo>
                <a:cubicBezTo>
                  <a:pt x="6227134" y="7074705"/>
                  <a:pt x="6138983" y="7233361"/>
                  <a:pt x="6184900" y="7359790"/>
                </a:cubicBezTo>
                <a:cubicBezTo>
                  <a:pt x="6230817" y="7486219"/>
                  <a:pt x="6179141" y="7612885"/>
                  <a:pt x="6184900" y="7756086"/>
                </a:cubicBezTo>
                <a:cubicBezTo>
                  <a:pt x="6190659" y="7899287"/>
                  <a:pt x="6123234" y="8269969"/>
                  <a:pt x="6184900" y="8492065"/>
                </a:cubicBezTo>
                <a:cubicBezTo>
                  <a:pt x="5943523" y="8504090"/>
                  <a:pt x="5788463" y="8465891"/>
                  <a:pt x="5498938" y="8492065"/>
                </a:cubicBezTo>
                <a:cubicBezTo>
                  <a:pt x="5209413" y="8518239"/>
                  <a:pt x="5215619" y="8464980"/>
                  <a:pt x="5060373" y="8492065"/>
                </a:cubicBezTo>
                <a:cubicBezTo>
                  <a:pt x="4905128" y="8519150"/>
                  <a:pt x="4667888" y="8467803"/>
                  <a:pt x="4559958" y="8492065"/>
                </a:cubicBezTo>
                <a:cubicBezTo>
                  <a:pt x="4452029" y="8516327"/>
                  <a:pt x="4306037" y="8441654"/>
                  <a:pt x="4059543" y="8492065"/>
                </a:cubicBezTo>
                <a:cubicBezTo>
                  <a:pt x="3813049" y="8542476"/>
                  <a:pt x="3633859" y="8484696"/>
                  <a:pt x="3497280" y="8492065"/>
                </a:cubicBezTo>
                <a:cubicBezTo>
                  <a:pt x="3360701" y="8499434"/>
                  <a:pt x="3144053" y="8438274"/>
                  <a:pt x="2811318" y="8492065"/>
                </a:cubicBezTo>
                <a:cubicBezTo>
                  <a:pt x="2478583" y="8545856"/>
                  <a:pt x="2551860" y="8459448"/>
                  <a:pt x="2434602" y="8492065"/>
                </a:cubicBezTo>
                <a:cubicBezTo>
                  <a:pt x="2317344" y="8524682"/>
                  <a:pt x="2138384" y="8462804"/>
                  <a:pt x="2057885" y="8492065"/>
                </a:cubicBezTo>
                <a:cubicBezTo>
                  <a:pt x="1977386" y="8521326"/>
                  <a:pt x="1841735" y="8474321"/>
                  <a:pt x="1681168" y="8492065"/>
                </a:cubicBezTo>
                <a:cubicBezTo>
                  <a:pt x="1520601" y="8509809"/>
                  <a:pt x="1287120" y="8458486"/>
                  <a:pt x="1057056" y="8492065"/>
                </a:cubicBezTo>
                <a:cubicBezTo>
                  <a:pt x="826992" y="8525644"/>
                  <a:pt x="384806" y="8418409"/>
                  <a:pt x="0" y="8492065"/>
                </a:cubicBezTo>
                <a:cubicBezTo>
                  <a:pt x="-13407" y="8317070"/>
                  <a:pt x="39791" y="8168949"/>
                  <a:pt x="0" y="8010848"/>
                </a:cubicBezTo>
                <a:cubicBezTo>
                  <a:pt x="-39791" y="7852747"/>
                  <a:pt x="27117" y="7843293"/>
                  <a:pt x="0" y="7699472"/>
                </a:cubicBezTo>
                <a:cubicBezTo>
                  <a:pt x="-27117" y="7555651"/>
                  <a:pt x="16329" y="7422776"/>
                  <a:pt x="0" y="7218255"/>
                </a:cubicBezTo>
                <a:cubicBezTo>
                  <a:pt x="-16329" y="7013734"/>
                  <a:pt x="26178" y="6718521"/>
                  <a:pt x="0" y="6567197"/>
                </a:cubicBezTo>
                <a:cubicBezTo>
                  <a:pt x="-26178" y="6415873"/>
                  <a:pt x="45267" y="6291314"/>
                  <a:pt x="0" y="6085980"/>
                </a:cubicBezTo>
                <a:cubicBezTo>
                  <a:pt x="-45267" y="5880646"/>
                  <a:pt x="46006" y="5796214"/>
                  <a:pt x="0" y="5604763"/>
                </a:cubicBezTo>
                <a:cubicBezTo>
                  <a:pt x="-46006" y="5413312"/>
                  <a:pt x="20676" y="5339250"/>
                  <a:pt x="0" y="5208467"/>
                </a:cubicBezTo>
                <a:cubicBezTo>
                  <a:pt x="-20676" y="5077684"/>
                  <a:pt x="26139" y="4986518"/>
                  <a:pt x="0" y="4812170"/>
                </a:cubicBezTo>
                <a:cubicBezTo>
                  <a:pt x="-26139" y="4637822"/>
                  <a:pt x="10484" y="4447447"/>
                  <a:pt x="0" y="4330953"/>
                </a:cubicBezTo>
                <a:cubicBezTo>
                  <a:pt x="-10484" y="4214459"/>
                  <a:pt x="36618" y="4012657"/>
                  <a:pt x="0" y="3764815"/>
                </a:cubicBezTo>
                <a:cubicBezTo>
                  <a:pt x="-36618" y="3516973"/>
                  <a:pt x="2893" y="3548699"/>
                  <a:pt x="0" y="3368519"/>
                </a:cubicBezTo>
                <a:cubicBezTo>
                  <a:pt x="-2893" y="3188339"/>
                  <a:pt x="32120" y="3174575"/>
                  <a:pt x="0" y="3057143"/>
                </a:cubicBezTo>
                <a:cubicBezTo>
                  <a:pt x="-32120" y="2939711"/>
                  <a:pt x="37946" y="2786556"/>
                  <a:pt x="0" y="2660847"/>
                </a:cubicBezTo>
                <a:cubicBezTo>
                  <a:pt x="-37946" y="2535138"/>
                  <a:pt x="37931" y="2384322"/>
                  <a:pt x="0" y="2179630"/>
                </a:cubicBezTo>
                <a:cubicBezTo>
                  <a:pt x="-37931" y="1974938"/>
                  <a:pt x="32330" y="1816035"/>
                  <a:pt x="0" y="1698413"/>
                </a:cubicBezTo>
                <a:cubicBezTo>
                  <a:pt x="-32330" y="1580791"/>
                  <a:pt x="11192" y="1445555"/>
                  <a:pt x="0" y="1217196"/>
                </a:cubicBezTo>
                <a:cubicBezTo>
                  <a:pt x="-11192" y="988837"/>
                  <a:pt x="22883" y="746366"/>
                  <a:pt x="0" y="481217"/>
                </a:cubicBezTo>
                <a:cubicBezTo>
                  <a:pt x="-22883" y="216068"/>
                  <a:pt x="45213" y="233756"/>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861838" y="3237414"/>
            <a:ext cx="3370562" cy="769441"/>
          </a:xfrm>
          <a:prstGeom prst="rect">
            <a:avLst/>
          </a:prstGeom>
          <a:noFill/>
        </p:spPr>
        <p:txBody>
          <a:bodyPr wrap="square" rtlCol="0">
            <a:spAutoFit/>
          </a:bodyPr>
          <a:lstStyle/>
          <a:p>
            <a:r>
              <a:rPr lang="en-US" sz="4400" b="1" dirty="0">
                <a:solidFill>
                  <a:srgbClr val="AA16BA"/>
                </a:solidFill>
                <a:latin typeface="Tempus Sans ITC" panose="04020404030D07020202" pitchFamily="82" charset="0"/>
              </a:rPr>
              <a:t>Sacred Spaces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639047" y="4090350"/>
            <a:ext cx="5330012" cy="2308324"/>
          </a:xfrm>
          <a:prstGeom prst="rect">
            <a:avLst/>
          </a:prstGeom>
          <a:noFill/>
        </p:spPr>
        <p:txBody>
          <a:bodyPr wrap="square" rtlCol="0">
            <a:spAutoFit/>
          </a:bodyPr>
          <a:lstStyle/>
          <a:p>
            <a:r>
              <a:rPr lang="en-US" sz="2400" b="1" dirty="0">
                <a:latin typeface="Tempus Sans ITC" panose="04020404030D07020202" pitchFamily="82" charset="0"/>
              </a:rPr>
              <a:t>People who practice a religion usually like to get together with others who practice the same religion. They might come together to pray, light candles, sing, meditate, dance, make offerings, or participate in ceremonies.</a:t>
            </a:r>
          </a:p>
        </p:txBody>
      </p:sp>
      <p:sp>
        <p:nvSpPr>
          <p:cNvPr id="23" name="TextBox 22">
            <a:extLst>
              <a:ext uri="{FF2B5EF4-FFF2-40B4-BE49-F238E27FC236}">
                <a16:creationId xmlns:a16="http://schemas.microsoft.com/office/drawing/2014/main" id="{1C7D0904-9826-426D-AAC2-7F02B4CC584B}"/>
              </a:ext>
            </a:extLst>
          </p:cNvPr>
          <p:cNvSpPr txBox="1"/>
          <p:nvPr/>
        </p:nvSpPr>
        <p:spPr>
          <a:xfrm>
            <a:off x="1749319" y="6528197"/>
            <a:ext cx="4610637" cy="830997"/>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Have you ever gathered with other people to do any of those things?</a:t>
            </a:r>
          </a:p>
        </p:txBody>
      </p:sp>
      <p:sp>
        <p:nvSpPr>
          <p:cNvPr id="24" name="TextBox 23">
            <a:extLst>
              <a:ext uri="{FF2B5EF4-FFF2-40B4-BE49-F238E27FC236}">
                <a16:creationId xmlns:a16="http://schemas.microsoft.com/office/drawing/2014/main" id="{41F93B8A-6FD0-4E8E-9E75-C804B3D01AAF}"/>
              </a:ext>
            </a:extLst>
          </p:cNvPr>
          <p:cNvSpPr txBox="1"/>
          <p:nvPr/>
        </p:nvSpPr>
        <p:spPr>
          <a:xfrm>
            <a:off x="639047" y="7501188"/>
            <a:ext cx="5330012" cy="1938992"/>
          </a:xfrm>
          <a:prstGeom prst="rect">
            <a:avLst/>
          </a:prstGeom>
          <a:noFill/>
        </p:spPr>
        <p:txBody>
          <a:bodyPr wrap="square" rtlCol="0">
            <a:spAutoFit/>
          </a:bodyPr>
          <a:lstStyle/>
          <a:p>
            <a:r>
              <a:rPr lang="en-US" sz="2400" b="1" dirty="0">
                <a:latin typeface="Tempus Sans ITC" panose="04020404030D07020202" pitchFamily="82" charset="0"/>
              </a:rPr>
              <a:t>The places where people meet for those types of activities are sometimes called sacred spaces. They are places that help people connect with something deeper, or bigger, than themselves. </a:t>
            </a:r>
          </a:p>
        </p:txBody>
      </p:sp>
      <p:sp>
        <p:nvSpPr>
          <p:cNvPr id="25" name="TextBox 24">
            <a:extLst>
              <a:ext uri="{FF2B5EF4-FFF2-40B4-BE49-F238E27FC236}">
                <a16:creationId xmlns:a16="http://schemas.microsoft.com/office/drawing/2014/main" id="{8C0AFC56-AEE1-42F8-9F7E-4A317E6B7264}"/>
              </a:ext>
            </a:extLst>
          </p:cNvPr>
          <p:cNvSpPr txBox="1"/>
          <p:nvPr/>
        </p:nvSpPr>
        <p:spPr>
          <a:xfrm>
            <a:off x="2094701" y="9495655"/>
            <a:ext cx="4194404" cy="830997"/>
          </a:xfrm>
          <a:prstGeom prst="rect">
            <a:avLst/>
          </a:prstGeom>
          <a:noFill/>
        </p:spPr>
        <p:txBody>
          <a:bodyPr wrap="square" rtlCol="0">
            <a:spAutoFit/>
          </a:bodyPr>
          <a:lstStyle/>
          <a:p>
            <a:r>
              <a:rPr lang="en-US" sz="2400" b="1" dirty="0">
                <a:solidFill>
                  <a:srgbClr val="AA16BA"/>
                </a:solidFill>
                <a:latin typeface="Tempus Sans ITC" panose="04020404030D07020202" pitchFamily="82" charset="0"/>
              </a:rPr>
              <a:t>Have you ever been in a sacred</a:t>
            </a:r>
          </a:p>
          <a:p>
            <a:r>
              <a:rPr lang="en-US" sz="2400" b="1" dirty="0">
                <a:solidFill>
                  <a:srgbClr val="AA16BA"/>
                </a:solidFill>
                <a:latin typeface="Tempus Sans ITC" panose="04020404030D07020202" pitchFamily="82" charset="0"/>
              </a:rPr>
              <a:t>space before?</a:t>
            </a:r>
          </a:p>
        </p:txBody>
      </p:sp>
      <p:sp>
        <p:nvSpPr>
          <p:cNvPr id="13" name="TextBox 12">
            <a:extLst>
              <a:ext uri="{FF2B5EF4-FFF2-40B4-BE49-F238E27FC236}">
                <a16:creationId xmlns:a16="http://schemas.microsoft.com/office/drawing/2014/main" id="{CB39E4FD-59ED-4659-A21F-9A089C564A94}"/>
              </a:ext>
            </a:extLst>
          </p:cNvPr>
          <p:cNvSpPr txBox="1"/>
          <p:nvPr/>
        </p:nvSpPr>
        <p:spPr>
          <a:xfrm>
            <a:off x="591029" y="10437991"/>
            <a:ext cx="5825875" cy="830997"/>
          </a:xfrm>
          <a:prstGeom prst="rect">
            <a:avLst/>
          </a:prstGeom>
          <a:noFill/>
        </p:spPr>
        <p:txBody>
          <a:bodyPr wrap="square" rtlCol="0">
            <a:spAutoFit/>
          </a:bodyPr>
          <a:lstStyle/>
          <a:p>
            <a:r>
              <a:rPr lang="en-US" sz="2400" b="1" dirty="0">
                <a:latin typeface="Tempus Sans ITC" panose="04020404030D07020202" pitchFamily="82" charset="0"/>
              </a:rPr>
              <a:t>Today we’re going to learn about different types of sacred spaces for different religions.</a:t>
            </a:r>
          </a:p>
        </p:txBody>
      </p:sp>
      <p:sp>
        <p:nvSpPr>
          <p:cNvPr id="14" name="Action Button: Help 13">
            <a:hlinkClick r:id="" action="ppaction://noaction" highlightClick="1"/>
            <a:extLst>
              <a:ext uri="{FF2B5EF4-FFF2-40B4-BE49-F238E27FC236}">
                <a16:creationId xmlns:a16="http://schemas.microsoft.com/office/drawing/2014/main" id="{A4CFBC0B-5F4F-4E7A-A0A0-3EA89841741E}"/>
              </a:ext>
            </a:extLst>
          </p:cNvPr>
          <p:cNvSpPr/>
          <p:nvPr/>
        </p:nvSpPr>
        <p:spPr>
          <a:xfrm rot="20835799">
            <a:off x="939193" y="6526432"/>
            <a:ext cx="631938" cy="743491"/>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Help 14">
            <a:hlinkClick r:id="" action="ppaction://noaction" highlightClick="1"/>
            <a:extLst>
              <a:ext uri="{FF2B5EF4-FFF2-40B4-BE49-F238E27FC236}">
                <a16:creationId xmlns:a16="http://schemas.microsoft.com/office/drawing/2014/main" id="{3EB8AC5B-D7A2-4783-BA7C-5642F4A53985}"/>
              </a:ext>
            </a:extLst>
          </p:cNvPr>
          <p:cNvSpPr/>
          <p:nvPr/>
        </p:nvSpPr>
        <p:spPr>
          <a:xfrm rot="578943">
            <a:off x="1228925" y="9527615"/>
            <a:ext cx="660574" cy="737447"/>
          </a:xfrm>
          <a:prstGeom prst="actionButtonHelp">
            <a:avLst/>
          </a:prstGeom>
          <a:noFill/>
          <a:ln w="25400">
            <a:solidFill>
              <a:srgbClr val="AA1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30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zigZag">
          <a:fgClr>
            <a:srgbClr val="F09B1E"/>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F09B1E"/>
                </a:solidFill>
                <a:latin typeface="Tempus Sans ITC" panose="04020404030D07020202" pitchFamily="82" charset="0"/>
                <a:cs typeface="Vijaya" panose="020B0502040204020203" pitchFamily="18" charset="0"/>
              </a:rPr>
              <a:t>World</a:t>
            </a:r>
          </a:p>
          <a:p>
            <a:pPr algn="ctr"/>
            <a:r>
              <a:rPr lang="en-US" sz="5400" b="1" dirty="0">
                <a:solidFill>
                  <a:srgbClr val="F09B1E"/>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5"/>
            <a:ext cx="6184900" cy="2467241"/>
          </a:xfrm>
          <a:custGeom>
            <a:avLst/>
            <a:gdLst>
              <a:gd name="connsiteX0" fmla="*/ 0 w 6184900"/>
              <a:gd name="connsiteY0" fmla="*/ 0 h 2467241"/>
              <a:gd name="connsiteX1" fmla="*/ 500415 w 6184900"/>
              <a:gd name="connsiteY1" fmla="*/ 0 h 2467241"/>
              <a:gd name="connsiteX2" fmla="*/ 1062678 w 6184900"/>
              <a:gd name="connsiteY2" fmla="*/ 0 h 2467241"/>
              <a:gd name="connsiteX3" fmla="*/ 1748640 w 6184900"/>
              <a:gd name="connsiteY3" fmla="*/ 0 h 2467241"/>
              <a:gd name="connsiteX4" fmla="*/ 2125357 w 6184900"/>
              <a:gd name="connsiteY4" fmla="*/ 0 h 2467241"/>
              <a:gd name="connsiteX5" fmla="*/ 2687620 w 6184900"/>
              <a:gd name="connsiteY5" fmla="*/ 0 h 2467241"/>
              <a:gd name="connsiteX6" fmla="*/ 3249884 w 6184900"/>
              <a:gd name="connsiteY6" fmla="*/ 0 h 2467241"/>
              <a:gd name="connsiteX7" fmla="*/ 3626600 w 6184900"/>
              <a:gd name="connsiteY7" fmla="*/ 0 h 2467241"/>
              <a:gd name="connsiteX8" fmla="*/ 4127015 w 6184900"/>
              <a:gd name="connsiteY8" fmla="*/ 0 h 2467241"/>
              <a:gd name="connsiteX9" fmla="*/ 4503732 w 6184900"/>
              <a:gd name="connsiteY9" fmla="*/ 0 h 2467241"/>
              <a:gd name="connsiteX10" fmla="*/ 4880448 w 6184900"/>
              <a:gd name="connsiteY10" fmla="*/ 0 h 2467241"/>
              <a:gd name="connsiteX11" fmla="*/ 5319014 w 6184900"/>
              <a:gd name="connsiteY11" fmla="*/ 0 h 2467241"/>
              <a:gd name="connsiteX12" fmla="*/ 6184900 w 6184900"/>
              <a:gd name="connsiteY12" fmla="*/ 0 h 2467241"/>
              <a:gd name="connsiteX13" fmla="*/ 6184900 w 6184900"/>
              <a:gd name="connsiteY13" fmla="*/ 493448 h 2467241"/>
              <a:gd name="connsiteX14" fmla="*/ 6184900 w 6184900"/>
              <a:gd name="connsiteY14" fmla="*/ 912879 h 2467241"/>
              <a:gd name="connsiteX15" fmla="*/ 6184900 w 6184900"/>
              <a:gd name="connsiteY15" fmla="*/ 1332310 h 2467241"/>
              <a:gd name="connsiteX16" fmla="*/ 6184900 w 6184900"/>
              <a:gd name="connsiteY16" fmla="*/ 1875103 h 2467241"/>
              <a:gd name="connsiteX17" fmla="*/ 6184900 w 6184900"/>
              <a:gd name="connsiteY17" fmla="*/ 2467241 h 2467241"/>
              <a:gd name="connsiteX18" fmla="*/ 5622636 w 6184900"/>
              <a:gd name="connsiteY18" fmla="*/ 2467241 h 2467241"/>
              <a:gd name="connsiteX19" fmla="*/ 5122222 w 6184900"/>
              <a:gd name="connsiteY19" fmla="*/ 2467241 h 2467241"/>
              <a:gd name="connsiteX20" fmla="*/ 4436260 w 6184900"/>
              <a:gd name="connsiteY20" fmla="*/ 2467241 h 2467241"/>
              <a:gd name="connsiteX21" fmla="*/ 4059543 w 6184900"/>
              <a:gd name="connsiteY21" fmla="*/ 2467241 h 2467241"/>
              <a:gd name="connsiteX22" fmla="*/ 3620978 w 6184900"/>
              <a:gd name="connsiteY22" fmla="*/ 2467241 h 2467241"/>
              <a:gd name="connsiteX23" fmla="*/ 2996865 w 6184900"/>
              <a:gd name="connsiteY23" fmla="*/ 2467241 h 2467241"/>
              <a:gd name="connsiteX24" fmla="*/ 2310904 w 6184900"/>
              <a:gd name="connsiteY24" fmla="*/ 2467241 h 2467241"/>
              <a:gd name="connsiteX25" fmla="*/ 1810489 w 6184900"/>
              <a:gd name="connsiteY25" fmla="*/ 2467241 h 2467241"/>
              <a:gd name="connsiteX26" fmla="*/ 1310074 w 6184900"/>
              <a:gd name="connsiteY26" fmla="*/ 2467241 h 2467241"/>
              <a:gd name="connsiteX27" fmla="*/ 933358 w 6184900"/>
              <a:gd name="connsiteY27" fmla="*/ 2467241 h 2467241"/>
              <a:gd name="connsiteX28" fmla="*/ 0 w 6184900"/>
              <a:gd name="connsiteY28" fmla="*/ 2467241 h 2467241"/>
              <a:gd name="connsiteX29" fmla="*/ 0 w 6184900"/>
              <a:gd name="connsiteY29" fmla="*/ 1924448 h 2467241"/>
              <a:gd name="connsiteX30" fmla="*/ 0 w 6184900"/>
              <a:gd name="connsiteY30" fmla="*/ 1381655 h 2467241"/>
              <a:gd name="connsiteX31" fmla="*/ 0 w 6184900"/>
              <a:gd name="connsiteY31" fmla="*/ 912879 h 2467241"/>
              <a:gd name="connsiteX32" fmla="*/ 0 w 6184900"/>
              <a:gd name="connsiteY32" fmla="*/ 0 h 246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467241"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236528" y="146152"/>
                  <a:pt x="6166081" y="324478"/>
                  <a:pt x="6184900" y="493448"/>
                </a:cubicBezTo>
                <a:cubicBezTo>
                  <a:pt x="6203719" y="662418"/>
                  <a:pt x="6140231" y="777520"/>
                  <a:pt x="6184900" y="912879"/>
                </a:cubicBezTo>
                <a:cubicBezTo>
                  <a:pt x="6229569" y="1048238"/>
                  <a:pt x="6171571" y="1165736"/>
                  <a:pt x="6184900" y="1332310"/>
                </a:cubicBezTo>
                <a:cubicBezTo>
                  <a:pt x="6198229" y="1498884"/>
                  <a:pt x="6169592" y="1675518"/>
                  <a:pt x="6184900" y="1875103"/>
                </a:cubicBezTo>
                <a:cubicBezTo>
                  <a:pt x="6200208" y="2074688"/>
                  <a:pt x="6122529" y="2321441"/>
                  <a:pt x="6184900" y="2467241"/>
                </a:cubicBezTo>
                <a:cubicBezTo>
                  <a:pt x="6070391" y="2493948"/>
                  <a:pt x="5881576" y="2408010"/>
                  <a:pt x="5622636" y="2467241"/>
                </a:cubicBezTo>
                <a:cubicBezTo>
                  <a:pt x="5363696" y="2526472"/>
                  <a:pt x="5336128" y="2457513"/>
                  <a:pt x="5122222" y="2467241"/>
                </a:cubicBezTo>
                <a:cubicBezTo>
                  <a:pt x="4908316" y="2476969"/>
                  <a:pt x="4580669" y="2447191"/>
                  <a:pt x="4436260" y="2467241"/>
                </a:cubicBezTo>
                <a:cubicBezTo>
                  <a:pt x="4291851" y="2487291"/>
                  <a:pt x="4167008" y="2454414"/>
                  <a:pt x="4059543" y="2467241"/>
                </a:cubicBezTo>
                <a:cubicBezTo>
                  <a:pt x="3952078" y="2480068"/>
                  <a:pt x="3726663" y="2420048"/>
                  <a:pt x="3620978" y="2467241"/>
                </a:cubicBezTo>
                <a:cubicBezTo>
                  <a:pt x="3515293" y="2514434"/>
                  <a:pt x="3147079" y="2404589"/>
                  <a:pt x="2996865" y="2467241"/>
                </a:cubicBezTo>
                <a:cubicBezTo>
                  <a:pt x="2846651" y="2529893"/>
                  <a:pt x="2465869" y="2443975"/>
                  <a:pt x="2310904" y="2467241"/>
                </a:cubicBezTo>
                <a:cubicBezTo>
                  <a:pt x="2155939" y="2490507"/>
                  <a:pt x="1994552" y="2429513"/>
                  <a:pt x="1810489" y="2467241"/>
                </a:cubicBezTo>
                <a:cubicBezTo>
                  <a:pt x="1626427" y="2504969"/>
                  <a:pt x="1513983" y="2417338"/>
                  <a:pt x="1310074" y="2467241"/>
                </a:cubicBezTo>
                <a:cubicBezTo>
                  <a:pt x="1106166" y="2517144"/>
                  <a:pt x="1096143" y="2450817"/>
                  <a:pt x="933358" y="2467241"/>
                </a:cubicBezTo>
                <a:cubicBezTo>
                  <a:pt x="770573" y="2483665"/>
                  <a:pt x="384199" y="2379942"/>
                  <a:pt x="0" y="2467241"/>
                </a:cubicBezTo>
                <a:cubicBezTo>
                  <a:pt x="-2441" y="2331493"/>
                  <a:pt x="14548" y="2174289"/>
                  <a:pt x="0" y="1924448"/>
                </a:cubicBezTo>
                <a:cubicBezTo>
                  <a:pt x="-14548" y="1674607"/>
                  <a:pt x="49982" y="1566207"/>
                  <a:pt x="0" y="1381655"/>
                </a:cubicBezTo>
                <a:cubicBezTo>
                  <a:pt x="-49982" y="1197103"/>
                  <a:pt x="47005" y="1038856"/>
                  <a:pt x="0" y="912879"/>
                </a:cubicBezTo>
                <a:cubicBezTo>
                  <a:pt x="-47005" y="786902"/>
                  <a:pt x="82108" y="369595"/>
                  <a:pt x="0" y="0"/>
                </a:cubicBezTo>
                <a:close/>
              </a:path>
              <a:path w="6184900" h="2467241"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17265" y="133046"/>
                  <a:pt x="6128444" y="329571"/>
                  <a:pt x="6184900" y="493448"/>
                </a:cubicBezTo>
                <a:cubicBezTo>
                  <a:pt x="6241356" y="657325"/>
                  <a:pt x="6143479" y="792386"/>
                  <a:pt x="6184900" y="1036241"/>
                </a:cubicBezTo>
                <a:cubicBezTo>
                  <a:pt x="6226321" y="1280096"/>
                  <a:pt x="6149636" y="1375120"/>
                  <a:pt x="6184900" y="1579034"/>
                </a:cubicBezTo>
                <a:cubicBezTo>
                  <a:pt x="6220164" y="1782948"/>
                  <a:pt x="6115835" y="2171101"/>
                  <a:pt x="6184900" y="2467241"/>
                </a:cubicBezTo>
                <a:cubicBezTo>
                  <a:pt x="6045859" y="2500176"/>
                  <a:pt x="5722638" y="2448648"/>
                  <a:pt x="5560787" y="2467241"/>
                </a:cubicBezTo>
                <a:cubicBezTo>
                  <a:pt x="5398936" y="2485834"/>
                  <a:pt x="5144786" y="2438749"/>
                  <a:pt x="4998524" y="2467241"/>
                </a:cubicBezTo>
                <a:cubicBezTo>
                  <a:pt x="4852262" y="2495733"/>
                  <a:pt x="4707119" y="2452056"/>
                  <a:pt x="4621807" y="2467241"/>
                </a:cubicBezTo>
                <a:cubicBezTo>
                  <a:pt x="4536495" y="2482426"/>
                  <a:pt x="4298064" y="2434698"/>
                  <a:pt x="4121392" y="2467241"/>
                </a:cubicBezTo>
                <a:cubicBezTo>
                  <a:pt x="3944721" y="2499784"/>
                  <a:pt x="3860107" y="2431601"/>
                  <a:pt x="3682827" y="2467241"/>
                </a:cubicBezTo>
                <a:cubicBezTo>
                  <a:pt x="3505548" y="2502881"/>
                  <a:pt x="3381987" y="2461251"/>
                  <a:pt x="3306110" y="2467241"/>
                </a:cubicBezTo>
                <a:cubicBezTo>
                  <a:pt x="3230233" y="2473231"/>
                  <a:pt x="2940880" y="2409606"/>
                  <a:pt x="2681998" y="2467241"/>
                </a:cubicBezTo>
                <a:cubicBezTo>
                  <a:pt x="2423116" y="2524876"/>
                  <a:pt x="2329830" y="2448804"/>
                  <a:pt x="2057885" y="2467241"/>
                </a:cubicBezTo>
                <a:cubicBezTo>
                  <a:pt x="1785940" y="2485678"/>
                  <a:pt x="1768564" y="2442162"/>
                  <a:pt x="1557470" y="2467241"/>
                </a:cubicBezTo>
                <a:cubicBezTo>
                  <a:pt x="1346377" y="2492320"/>
                  <a:pt x="1280274" y="2463311"/>
                  <a:pt x="1057056" y="2467241"/>
                </a:cubicBezTo>
                <a:cubicBezTo>
                  <a:pt x="833838" y="2471171"/>
                  <a:pt x="736450" y="2445113"/>
                  <a:pt x="494792" y="2467241"/>
                </a:cubicBezTo>
                <a:cubicBezTo>
                  <a:pt x="253134" y="2489369"/>
                  <a:pt x="147590" y="2436201"/>
                  <a:pt x="0" y="2467241"/>
                </a:cubicBezTo>
                <a:cubicBezTo>
                  <a:pt x="-34661" y="2263684"/>
                  <a:pt x="3405" y="2127582"/>
                  <a:pt x="0" y="2023138"/>
                </a:cubicBezTo>
                <a:cubicBezTo>
                  <a:pt x="-3405" y="1918694"/>
                  <a:pt x="57400" y="1744110"/>
                  <a:pt x="0" y="1529689"/>
                </a:cubicBezTo>
                <a:cubicBezTo>
                  <a:pt x="-57400" y="1315268"/>
                  <a:pt x="12448" y="1263293"/>
                  <a:pt x="0" y="1110258"/>
                </a:cubicBezTo>
                <a:cubicBezTo>
                  <a:pt x="-12448" y="957223"/>
                  <a:pt x="40115" y="835240"/>
                  <a:pt x="0" y="592138"/>
                </a:cubicBezTo>
                <a:cubicBezTo>
                  <a:pt x="-40115" y="349036"/>
                  <a:pt x="5202" y="223675"/>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947502" y="3297170"/>
            <a:ext cx="2994041" cy="769441"/>
          </a:xfrm>
          <a:prstGeom prst="rect">
            <a:avLst/>
          </a:prstGeom>
          <a:noFill/>
        </p:spPr>
        <p:txBody>
          <a:bodyPr wrap="square" rtlCol="0">
            <a:spAutoFit/>
          </a:bodyPr>
          <a:lstStyle/>
          <a:p>
            <a:r>
              <a:rPr lang="en-US" sz="4400" b="1" dirty="0">
                <a:solidFill>
                  <a:srgbClr val="F09B1E"/>
                </a:solidFill>
                <a:latin typeface="Tempus Sans ITC" panose="04020404030D07020202" pitchFamily="82" charset="0"/>
              </a:rPr>
              <a:t>Christianity</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29995" y="4091368"/>
            <a:ext cx="5759109" cy="1200329"/>
          </a:xfrm>
          <a:prstGeom prst="rect">
            <a:avLst/>
          </a:prstGeom>
          <a:noFill/>
        </p:spPr>
        <p:txBody>
          <a:bodyPr wrap="square" rtlCol="0">
            <a:spAutoFit/>
          </a:bodyPr>
          <a:lstStyle/>
          <a:p>
            <a:r>
              <a:rPr lang="en-US" sz="2400" b="1" dirty="0">
                <a:latin typeface="Tempus Sans ITC" panose="04020404030D07020202" pitchFamily="82" charset="0"/>
              </a:rPr>
              <a:t>Christianity is the most common religion in the United States, and their sacred spaces are usually called churches.</a:t>
            </a:r>
          </a:p>
        </p:txBody>
      </p:sp>
      <p:pic>
        <p:nvPicPr>
          <p:cNvPr id="3" name="Picture 2" descr="A picture containing outdoor, sky, building, house&#10;&#10;Description automatically generated">
            <a:extLst>
              <a:ext uri="{FF2B5EF4-FFF2-40B4-BE49-F238E27FC236}">
                <a16:creationId xmlns:a16="http://schemas.microsoft.com/office/drawing/2014/main" id="{DEA36891-090D-465F-91AC-12DAD63C0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38002">
            <a:off x="674018" y="5865044"/>
            <a:ext cx="2616314" cy="3071846"/>
          </a:xfrm>
          <a:prstGeom prst="rect">
            <a:avLst/>
          </a:prstGeom>
          <a:ln w="38100">
            <a:solidFill>
              <a:schemeClr val="tx1"/>
            </a:solidFill>
          </a:ln>
        </p:spPr>
      </p:pic>
      <p:pic>
        <p:nvPicPr>
          <p:cNvPr id="7" name="Picture 6" descr="A picture containing building, outdoor, old, place of worship&#10;&#10;Description automatically generated">
            <a:extLst>
              <a:ext uri="{FF2B5EF4-FFF2-40B4-BE49-F238E27FC236}">
                <a16:creationId xmlns:a16="http://schemas.microsoft.com/office/drawing/2014/main" id="{6E4F0C2E-A211-4C44-AB18-30AB7D8EE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2277">
            <a:off x="3631991" y="5902120"/>
            <a:ext cx="2392680" cy="3349752"/>
          </a:xfrm>
          <a:prstGeom prst="rect">
            <a:avLst/>
          </a:prstGeom>
          <a:ln w="38100">
            <a:solidFill>
              <a:schemeClr val="tx1"/>
            </a:solidFill>
          </a:ln>
        </p:spPr>
      </p:pic>
      <p:sp>
        <p:nvSpPr>
          <p:cNvPr id="20" name="Rectangle 19">
            <a:extLst>
              <a:ext uri="{FF2B5EF4-FFF2-40B4-BE49-F238E27FC236}">
                <a16:creationId xmlns:a16="http://schemas.microsoft.com/office/drawing/2014/main" id="{789701C2-11FE-45EE-B158-2606228AD65D}"/>
              </a:ext>
            </a:extLst>
          </p:cNvPr>
          <p:cNvSpPr/>
          <p:nvPr/>
        </p:nvSpPr>
        <p:spPr>
          <a:xfrm>
            <a:off x="3409548" y="9512124"/>
            <a:ext cx="3280648" cy="2248068"/>
          </a:xfrm>
          <a:custGeom>
            <a:avLst/>
            <a:gdLst>
              <a:gd name="connsiteX0" fmla="*/ 0 w 3280648"/>
              <a:gd name="connsiteY0" fmla="*/ 0 h 2248068"/>
              <a:gd name="connsiteX1" fmla="*/ 579581 w 3280648"/>
              <a:gd name="connsiteY1" fmla="*/ 0 h 2248068"/>
              <a:gd name="connsiteX2" fmla="*/ 1060743 w 3280648"/>
              <a:gd name="connsiteY2" fmla="*/ 0 h 2248068"/>
              <a:gd name="connsiteX3" fmla="*/ 1673130 w 3280648"/>
              <a:gd name="connsiteY3" fmla="*/ 0 h 2248068"/>
              <a:gd name="connsiteX4" fmla="*/ 2285518 w 3280648"/>
              <a:gd name="connsiteY4" fmla="*/ 0 h 2248068"/>
              <a:gd name="connsiteX5" fmla="*/ 3280648 w 3280648"/>
              <a:gd name="connsiteY5" fmla="*/ 0 h 2248068"/>
              <a:gd name="connsiteX6" fmla="*/ 3280648 w 3280648"/>
              <a:gd name="connsiteY6" fmla="*/ 517056 h 2248068"/>
              <a:gd name="connsiteX7" fmla="*/ 3280648 w 3280648"/>
              <a:gd name="connsiteY7" fmla="*/ 1056592 h 2248068"/>
              <a:gd name="connsiteX8" fmla="*/ 3280648 w 3280648"/>
              <a:gd name="connsiteY8" fmla="*/ 1618609 h 2248068"/>
              <a:gd name="connsiteX9" fmla="*/ 3280648 w 3280648"/>
              <a:gd name="connsiteY9" fmla="*/ 2248068 h 2248068"/>
              <a:gd name="connsiteX10" fmla="*/ 2832293 w 3280648"/>
              <a:gd name="connsiteY10" fmla="*/ 2248068 h 2248068"/>
              <a:gd name="connsiteX11" fmla="*/ 2219905 w 3280648"/>
              <a:gd name="connsiteY11" fmla="*/ 2248068 h 2248068"/>
              <a:gd name="connsiteX12" fmla="*/ 1673130 w 3280648"/>
              <a:gd name="connsiteY12" fmla="*/ 2248068 h 2248068"/>
              <a:gd name="connsiteX13" fmla="*/ 1224775 w 3280648"/>
              <a:gd name="connsiteY13" fmla="*/ 2248068 h 2248068"/>
              <a:gd name="connsiteX14" fmla="*/ 645194 w 3280648"/>
              <a:gd name="connsiteY14" fmla="*/ 2248068 h 2248068"/>
              <a:gd name="connsiteX15" fmla="*/ 0 w 3280648"/>
              <a:gd name="connsiteY15" fmla="*/ 2248068 h 2248068"/>
              <a:gd name="connsiteX16" fmla="*/ 0 w 3280648"/>
              <a:gd name="connsiteY16" fmla="*/ 1753493 h 2248068"/>
              <a:gd name="connsiteX17" fmla="*/ 0 w 3280648"/>
              <a:gd name="connsiteY17" fmla="*/ 1213957 h 2248068"/>
              <a:gd name="connsiteX18" fmla="*/ 0 w 3280648"/>
              <a:gd name="connsiteY18" fmla="*/ 719382 h 2248068"/>
              <a:gd name="connsiteX19" fmla="*/ 0 w 3280648"/>
              <a:gd name="connsiteY19" fmla="*/ 0 h 224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0648" h="2248068" fill="none" extrusionOk="0">
                <a:moveTo>
                  <a:pt x="0" y="0"/>
                </a:moveTo>
                <a:cubicBezTo>
                  <a:pt x="257918" y="-51266"/>
                  <a:pt x="386671" y="69312"/>
                  <a:pt x="579581" y="0"/>
                </a:cubicBezTo>
                <a:cubicBezTo>
                  <a:pt x="772491" y="-69312"/>
                  <a:pt x="887030" y="4255"/>
                  <a:pt x="1060743" y="0"/>
                </a:cubicBezTo>
                <a:cubicBezTo>
                  <a:pt x="1234456" y="-4255"/>
                  <a:pt x="1417166" y="65720"/>
                  <a:pt x="1673130" y="0"/>
                </a:cubicBezTo>
                <a:cubicBezTo>
                  <a:pt x="1929094" y="-65720"/>
                  <a:pt x="2023826" y="13862"/>
                  <a:pt x="2285518" y="0"/>
                </a:cubicBezTo>
                <a:cubicBezTo>
                  <a:pt x="2547210" y="-13862"/>
                  <a:pt x="3060647" y="78889"/>
                  <a:pt x="3280648" y="0"/>
                </a:cubicBezTo>
                <a:cubicBezTo>
                  <a:pt x="3329272" y="110245"/>
                  <a:pt x="3234647" y="325850"/>
                  <a:pt x="3280648" y="517056"/>
                </a:cubicBezTo>
                <a:cubicBezTo>
                  <a:pt x="3326649" y="708262"/>
                  <a:pt x="3224610" y="832550"/>
                  <a:pt x="3280648" y="1056592"/>
                </a:cubicBezTo>
                <a:cubicBezTo>
                  <a:pt x="3336686" y="1280634"/>
                  <a:pt x="3228268" y="1449366"/>
                  <a:pt x="3280648" y="1618609"/>
                </a:cubicBezTo>
                <a:cubicBezTo>
                  <a:pt x="3333028" y="1787852"/>
                  <a:pt x="3246265" y="1961904"/>
                  <a:pt x="3280648" y="2248068"/>
                </a:cubicBezTo>
                <a:cubicBezTo>
                  <a:pt x="3120358" y="2279704"/>
                  <a:pt x="2977712" y="2222560"/>
                  <a:pt x="2832293" y="2248068"/>
                </a:cubicBezTo>
                <a:cubicBezTo>
                  <a:pt x="2686874" y="2273576"/>
                  <a:pt x="2396838" y="2198111"/>
                  <a:pt x="2219905" y="2248068"/>
                </a:cubicBezTo>
                <a:cubicBezTo>
                  <a:pt x="2042972" y="2298025"/>
                  <a:pt x="1798713" y="2243755"/>
                  <a:pt x="1673130" y="2248068"/>
                </a:cubicBezTo>
                <a:cubicBezTo>
                  <a:pt x="1547547" y="2252381"/>
                  <a:pt x="1384079" y="2219657"/>
                  <a:pt x="1224775" y="2248068"/>
                </a:cubicBezTo>
                <a:cubicBezTo>
                  <a:pt x="1065471" y="2276479"/>
                  <a:pt x="907550" y="2228260"/>
                  <a:pt x="645194" y="2248068"/>
                </a:cubicBezTo>
                <a:cubicBezTo>
                  <a:pt x="382838" y="2267876"/>
                  <a:pt x="156038" y="2202844"/>
                  <a:pt x="0" y="2248068"/>
                </a:cubicBezTo>
                <a:cubicBezTo>
                  <a:pt x="-55797" y="2123346"/>
                  <a:pt x="40362" y="1866137"/>
                  <a:pt x="0" y="1753493"/>
                </a:cubicBezTo>
                <a:cubicBezTo>
                  <a:pt x="-40362" y="1640850"/>
                  <a:pt x="23434" y="1473298"/>
                  <a:pt x="0" y="1213957"/>
                </a:cubicBezTo>
                <a:cubicBezTo>
                  <a:pt x="-23434" y="954616"/>
                  <a:pt x="17283" y="888434"/>
                  <a:pt x="0" y="719382"/>
                </a:cubicBezTo>
                <a:cubicBezTo>
                  <a:pt x="-17283" y="550330"/>
                  <a:pt x="45321" y="213544"/>
                  <a:pt x="0" y="0"/>
                </a:cubicBezTo>
                <a:close/>
              </a:path>
              <a:path w="3280648" h="2248068" stroke="0" extrusionOk="0">
                <a:moveTo>
                  <a:pt x="0" y="0"/>
                </a:moveTo>
                <a:cubicBezTo>
                  <a:pt x="226099" y="-7123"/>
                  <a:pt x="285121" y="22870"/>
                  <a:pt x="546775" y="0"/>
                </a:cubicBezTo>
                <a:cubicBezTo>
                  <a:pt x="808430" y="-22870"/>
                  <a:pt x="837461" y="24920"/>
                  <a:pt x="1027936" y="0"/>
                </a:cubicBezTo>
                <a:cubicBezTo>
                  <a:pt x="1218411" y="-24920"/>
                  <a:pt x="1354115" y="68419"/>
                  <a:pt x="1640324" y="0"/>
                </a:cubicBezTo>
                <a:cubicBezTo>
                  <a:pt x="1926533" y="-68419"/>
                  <a:pt x="1941063" y="5495"/>
                  <a:pt x="2154292" y="0"/>
                </a:cubicBezTo>
                <a:cubicBezTo>
                  <a:pt x="2367521" y="-5495"/>
                  <a:pt x="2525098" y="53573"/>
                  <a:pt x="2668260" y="0"/>
                </a:cubicBezTo>
                <a:cubicBezTo>
                  <a:pt x="2811422" y="-53573"/>
                  <a:pt x="2997733" y="15724"/>
                  <a:pt x="3280648" y="0"/>
                </a:cubicBezTo>
                <a:cubicBezTo>
                  <a:pt x="3300588" y="207044"/>
                  <a:pt x="3267346" y="427746"/>
                  <a:pt x="3280648" y="584498"/>
                </a:cubicBezTo>
                <a:cubicBezTo>
                  <a:pt x="3293950" y="741250"/>
                  <a:pt x="3248589" y="981297"/>
                  <a:pt x="3280648" y="1146515"/>
                </a:cubicBezTo>
                <a:cubicBezTo>
                  <a:pt x="3312707" y="1311733"/>
                  <a:pt x="3251445" y="1556353"/>
                  <a:pt x="3280648" y="1663570"/>
                </a:cubicBezTo>
                <a:cubicBezTo>
                  <a:pt x="3309851" y="1770787"/>
                  <a:pt x="3244197" y="2018188"/>
                  <a:pt x="3280648" y="2248068"/>
                </a:cubicBezTo>
                <a:cubicBezTo>
                  <a:pt x="3059472" y="2267433"/>
                  <a:pt x="2999121" y="2214190"/>
                  <a:pt x="2832293" y="2248068"/>
                </a:cubicBezTo>
                <a:cubicBezTo>
                  <a:pt x="2665465" y="2281946"/>
                  <a:pt x="2495744" y="2186287"/>
                  <a:pt x="2285518" y="2248068"/>
                </a:cubicBezTo>
                <a:cubicBezTo>
                  <a:pt x="2075292" y="2309849"/>
                  <a:pt x="1959298" y="2200461"/>
                  <a:pt x="1705937" y="2248068"/>
                </a:cubicBezTo>
                <a:cubicBezTo>
                  <a:pt x="1452576" y="2295675"/>
                  <a:pt x="1326270" y="2216511"/>
                  <a:pt x="1159162" y="2248068"/>
                </a:cubicBezTo>
                <a:cubicBezTo>
                  <a:pt x="992055" y="2279625"/>
                  <a:pt x="898040" y="2213975"/>
                  <a:pt x="678001" y="2248068"/>
                </a:cubicBezTo>
                <a:cubicBezTo>
                  <a:pt x="457962" y="2282161"/>
                  <a:pt x="267060" y="2171514"/>
                  <a:pt x="0" y="2248068"/>
                </a:cubicBezTo>
                <a:cubicBezTo>
                  <a:pt x="-40219" y="2104067"/>
                  <a:pt x="49932" y="1871977"/>
                  <a:pt x="0" y="1753493"/>
                </a:cubicBezTo>
                <a:cubicBezTo>
                  <a:pt x="-49932" y="1635009"/>
                  <a:pt x="30822" y="1350308"/>
                  <a:pt x="0" y="1191476"/>
                </a:cubicBezTo>
                <a:cubicBezTo>
                  <a:pt x="-30822" y="1032644"/>
                  <a:pt x="18883" y="827890"/>
                  <a:pt x="0" y="584498"/>
                </a:cubicBezTo>
                <a:cubicBezTo>
                  <a:pt x="-18883" y="341106"/>
                  <a:pt x="19605" y="243863"/>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3280352" y="10738391"/>
            <a:ext cx="3539040" cy="830997"/>
          </a:xfrm>
          <a:prstGeom prst="rect">
            <a:avLst/>
          </a:prstGeom>
          <a:noFill/>
        </p:spPr>
        <p:txBody>
          <a:bodyPr wrap="square" rtlCol="0">
            <a:spAutoFit/>
          </a:bodyPr>
          <a:lstStyle/>
          <a:p>
            <a:pPr algn="ctr"/>
            <a:r>
              <a:rPr lang="en-US" sz="2400" b="1" dirty="0">
                <a:solidFill>
                  <a:srgbClr val="F09B1E"/>
                </a:solidFill>
                <a:latin typeface="Tempus Sans ITC" panose="04020404030D07020202" pitchFamily="82" charset="0"/>
              </a:rPr>
              <a:t>Do these churches look similar in any ways?</a:t>
            </a:r>
          </a:p>
        </p:txBody>
      </p:sp>
      <p:pic>
        <p:nvPicPr>
          <p:cNvPr id="9" name="Picture 8" descr="A picture containing outdoor, sky, grass, church&#10;&#10;Description automatically generated">
            <a:extLst>
              <a:ext uri="{FF2B5EF4-FFF2-40B4-BE49-F238E27FC236}">
                <a16:creationId xmlns:a16="http://schemas.microsoft.com/office/drawing/2014/main" id="{654100B0-EFEB-44B5-B24A-CBE25E6CC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56" y="9065879"/>
            <a:ext cx="2717800" cy="2778495"/>
          </a:xfrm>
          <a:prstGeom prst="rect">
            <a:avLst/>
          </a:prstGeom>
          <a:ln w="38100">
            <a:solidFill>
              <a:schemeClr val="tx1"/>
            </a:solidFill>
          </a:ln>
        </p:spPr>
      </p:pic>
      <p:sp>
        <p:nvSpPr>
          <p:cNvPr id="26" name="Action Button: Help 25">
            <a:hlinkClick r:id="" action="ppaction://noaction" highlightClick="1"/>
            <a:extLst>
              <a:ext uri="{FF2B5EF4-FFF2-40B4-BE49-F238E27FC236}">
                <a16:creationId xmlns:a16="http://schemas.microsoft.com/office/drawing/2014/main" id="{33912C07-1769-4A06-A7ED-6A4FD00DEDA8}"/>
              </a:ext>
            </a:extLst>
          </p:cNvPr>
          <p:cNvSpPr/>
          <p:nvPr/>
        </p:nvSpPr>
        <p:spPr>
          <a:xfrm rot="657821">
            <a:off x="4015026" y="9727751"/>
            <a:ext cx="800753" cy="750540"/>
          </a:xfrm>
          <a:prstGeom prst="actionButtonHelp">
            <a:avLst/>
          </a:prstGeom>
          <a:noFill/>
          <a:ln w="25400">
            <a:solidFill>
              <a:srgbClr val="F09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Action Button: Help 26">
            <a:hlinkClick r:id="" action="ppaction://noaction" highlightClick="1"/>
            <a:extLst>
              <a:ext uri="{FF2B5EF4-FFF2-40B4-BE49-F238E27FC236}">
                <a16:creationId xmlns:a16="http://schemas.microsoft.com/office/drawing/2014/main" id="{399CBFA6-304D-44DB-9C00-19155D66D2A0}"/>
              </a:ext>
            </a:extLst>
          </p:cNvPr>
          <p:cNvSpPr/>
          <p:nvPr/>
        </p:nvSpPr>
        <p:spPr>
          <a:xfrm rot="20899088">
            <a:off x="5212873" y="9806252"/>
            <a:ext cx="840859" cy="734086"/>
          </a:xfrm>
          <a:prstGeom prst="actionButtonHelp">
            <a:avLst/>
          </a:prstGeom>
          <a:noFill/>
          <a:ln w="25400">
            <a:solidFill>
              <a:srgbClr val="F09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743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zigZag">
          <a:fgClr>
            <a:srgbClr val="F09B1E"/>
          </a:fgClr>
          <a:bgClr>
            <a:schemeClr val="bg1"/>
          </a:bgClr>
        </a:pattFill>
        <a:effectLst/>
      </p:bgPr>
    </p:bg>
    <p:spTree>
      <p:nvGrpSpPr>
        <p:cNvPr id="1" name=""/>
        <p:cNvGrpSpPr/>
        <p:nvPr/>
      </p:nvGrpSpPr>
      <p:grpSpPr>
        <a:xfrm>
          <a:off x="0" y="0"/>
          <a:ext cx="0" cy="0"/>
          <a:chOff x="0" y="0"/>
          <a:chExt cx="0" cy="0"/>
        </a:xfrm>
      </p:grpSpPr>
      <p:pic>
        <p:nvPicPr>
          <p:cNvPr id="6" name="Picture 5" descr="A picture containing indoor, floor, wooden, wood&#10;&#10;Description automatically generated">
            <a:extLst>
              <a:ext uri="{FF2B5EF4-FFF2-40B4-BE49-F238E27FC236}">
                <a16:creationId xmlns:a16="http://schemas.microsoft.com/office/drawing/2014/main" id="{6F19A2E0-3D0C-4771-9CC6-3D1F51A67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4905">
            <a:off x="327966" y="5318847"/>
            <a:ext cx="3352787" cy="2514590"/>
          </a:xfrm>
          <a:prstGeom prst="rect">
            <a:avLst/>
          </a:prstGeom>
          <a:ln w="38100">
            <a:solidFill>
              <a:schemeClr val="tx1"/>
            </a:solidFill>
          </a:ln>
        </p:spPr>
      </p:pic>
      <p:pic>
        <p:nvPicPr>
          <p:cNvPr id="4" name="Picture 3" descr="A picture containing floor, indoor, living, room&#10;&#10;Description automatically generated">
            <a:extLst>
              <a:ext uri="{FF2B5EF4-FFF2-40B4-BE49-F238E27FC236}">
                <a16:creationId xmlns:a16="http://schemas.microsoft.com/office/drawing/2014/main" id="{9F951B04-B574-40EB-8928-AB037E55A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2506">
            <a:off x="3766168" y="5234406"/>
            <a:ext cx="2783652" cy="2683470"/>
          </a:xfrm>
          <a:prstGeom prst="rect">
            <a:avLst/>
          </a:prstGeom>
          <a:ln w="38100">
            <a:solidFill>
              <a:schemeClr val="tx1"/>
            </a:solidFill>
          </a:ln>
        </p:spPr>
      </p:pic>
      <p:sp>
        <p:nvSpPr>
          <p:cNvPr id="12" name="Rectangle: Beveled 11">
            <a:extLst>
              <a:ext uri="{FF2B5EF4-FFF2-40B4-BE49-F238E27FC236}">
                <a16:creationId xmlns:a16="http://schemas.microsoft.com/office/drawing/2014/main" id="{C28971DC-A765-45C6-8B03-8B182BF2EB97}"/>
              </a:ext>
            </a:extLst>
          </p:cNvPr>
          <p:cNvSpPr/>
          <p:nvPr/>
        </p:nvSpPr>
        <p:spPr>
          <a:xfrm rot="20885095">
            <a:off x="337620" y="637569"/>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32126" y="927493"/>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F09B1E"/>
                </a:solidFill>
                <a:latin typeface="Tempus Sans ITC" panose="04020404030D07020202" pitchFamily="82" charset="0"/>
                <a:cs typeface="Vijaya" panose="020B0502040204020203" pitchFamily="18" charset="0"/>
              </a:rPr>
              <a:t>World</a:t>
            </a:r>
          </a:p>
          <a:p>
            <a:pPr algn="ctr"/>
            <a:r>
              <a:rPr lang="en-US" sz="5400" b="1" dirty="0">
                <a:solidFill>
                  <a:srgbClr val="F09B1E"/>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167802" y="2925036"/>
            <a:ext cx="6369171" cy="2088617"/>
          </a:xfrm>
          <a:custGeom>
            <a:avLst/>
            <a:gdLst>
              <a:gd name="connsiteX0" fmla="*/ 0 w 6369171"/>
              <a:gd name="connsiteY0" fmla="*/ 0 h 2088617"/>
              <a:gd name="connsiteX1" fmla="*/ 642707 w 6369171"/>
              <a:gd name="connsiteY1" fmla="*/ 0 h 2088617"/>
              <a:gd name="connsiteX2" fmla="*/ 1349106 w 6369171"/>
              <a:gd name="connsiteY2" fmla="*/ 0 h 2088617"/>
              <a:gd name="connsiteX3" fmla="*/ 1737047 w 6369171"/>
              <a:gd name="connsiteY3" fmla="*/ 0 h 2088617"/>
              <a:gd name="connsiteX4" fmla="*/ 2316062 w 6369171"/>
              <a:gd name="connsiteY4" fmla="*/ 0 h 2088617"/>
              <a:gd name="connsiteX5" fmla="*/ 3022461 w 6369171"/>
              <a:gd name="connsiteY5" fmla="*/ 0 h 2088617"/>
              <a:gd name="connsiteX6" fmla="*/ 3410402 w 6369171"/>
              <a:gd name="connsiteY6" fmla="*/ 0 h 2088617"/>
              <a:gd name="connsiteX7" fmla="*/ 3989417 w 6369171"/>
              <a:gd name="connsiteY7" fmla="*/ 0 h 2088617"/>
              <a:gd name="connsiteX8" fmla="*/ 4568433 w 6369171"/>
              <a:gd name="connsiteY8" fmla="*/ 0 h 2088617"/>
              <a:gd name="connsiteX9" fmla="*/ 4956373 w 6369171"/>
              <a:gd name="connsiteY9" fmla="*/ 0 h 2088617"/>
              <a:gd name="connsiteX10" fmla="*/ 5471697 w 6369171"/>
              <a:gd name="connsiteY10" fmla="*/ 0 h 2088617"/>
              <a:gd name="connsiteX11" fmla="*/ 5859637 w 6369171"/>
              <a:gd name="connsiteY11" fmla="*/ 0 h 2088617"/>
              <a:gd name="connsiteX12" fmla="*/ 6369171 w 6369171"/>
              <a:gd name="connsiteY12" fmla="*/ 0 h 2088617"/>
              <a:gd name="connsiteX13" fmla="*/ 6369171 w 6369171"/>
              <a:gd name="connsiteY13" fmla="*/ 480382 h 2088617"/>
              <a:gd name="connsiteX14" fmla="*/ 6369171 w 6369171"/>
              <a:gd name="connsiteY14" fmla="*/ 1023422 h 2088617"/>
              <a:gd name="connsiteX15" fmla="*/ 6369171 w 6369171"/>
              <a:gd name="connsiteY15" fmla="*/ 1524690 h 2088617"/>
              <a:gd name="connsiteX16" fmla="*/ 6369171 w 6369171"/>
              <a:gd name="connsiteY16" fmla="*/ 2088617 h 2088617"/>
              <a:gd name="connsiteX17" fmla="*/ 5981231 w 6369171"/>
              <a:gd name="connsiteY17" fmla="*/ 2088617 h 2088617"/>
              <a:gd name="connsiteX18" fmla="*/ 5529598 w 6369171"/>
              <a:gd name="connsiteY18" fmla="*/ 2088617 h 2088617"/>
              <a:gd name="connsiteX19" fmla="*/ 5014275 w 6369171"/>
              <a:gd name="connsiteY19" fmla="*/ 2088617 h 2088617"/>
              <a:gd name="connsiteX20" fmla="*/ 4498951 w 6369171"/>
              <a:gd name="connsiteY20" fmla="*/ 2088617 h 2088617"/>
              <a:gd name="connsiteX21" fmla="*/ 3983627 w 6369171"/>
              <a:gd name="connsiteY21" fmla="*/ 2088617 h 2088617"/>
              <a:gd name="connsiteX22" fmla="*/ 3277228 w 6369171"/>
              <a:gd name="connsiteY22" fmla="*/ 2088617 h 2088617"/>
              <a:gd name="connsiteX23" fmla="*/ 2889288 w 6369171"/>
              <a:gd name="connsiteY23" fmla="*/ 2088617 h 2088617"/>
              <a:gd name="connsiteX24" fmla="*/ 2437655 w 6369171"/>
              <a:gd name="connsiteY24" fmla="*/ 2088617 h 2088617"/>
              <a:gd name="connsiteX25" fmla="*/ 1794948 w 6369171"/>
              <a:gd name="connsiteY25" fmla="*/ 2088617 h 2088617"/>
              <a:gd name="connsiteX26" fmla="*/ 1088549 w 6369171"/>
              <a:gd name="connsiteY26" fmla="*/ 2088617 h 2088617"/>
              <a:gd name="connsiteX27" fmla="*/ 573225 w 6369171"/>
              <a:gd name="connsiteY27" fmla="*/ 2088617 h 2088617"/>
              <a:gd name="connsiteX28" fmla="*/ 0 w 6369171"/>
              <a:gd name="connsiteY28" fmla="*/ 2088617 h 2088617"/>
              <a:gd name="connsiteX29" fmla="*/ 0 w 6369171"/>
              <a:gd name="connsiteY29" fmla="*/ 1629121 h 2088617"/>
              <a:gd name="connsiteX30" fmla="*/ 0 w 6369171"/>
              <a:gd name="connsiteY30" fmla="*/ 1169626 h 2088617"/>
              <a:gd name="connsiteX31" fmla="*/ 0 w 6369171"/>
              <a:gd name="connsiteY31" fmla="*/ 626585 h 2088617"/>
              <a:gd name="connsiteX32" fmla="*/ 0 w 6369171"/>
              <a:gd name="connsiteY32" fmla="*/ 0 h 208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69171" h="2088617" fill="none" extrusionOk="0">
                <a:moveTo>
                  <a:pt x="0" y="0"/>
                </a:moveTo>
                <a:cubicBezTo>
                  <a:pt x="193799" y="-66387"/>
                  <a:pt x="391245" y="65175"/>
                  <a:pt x="642707" y="0"/>
                </a:cubicBezTo>
                <a:cubicBezTo>
                  <a:pt x="894169" y="-65175"/>
                  <a:pt x="1118077" y="67503"/>
                  <a:pt x="1349106" y="0"/>
                </a:cubicBezTo>
                <a:cubicBezTo>
                  <a:pt x="1580135" y="-67503"/>
                  <a:pt x="1609248" y="15723"/>
                  <a:pt x="1737047" y="0"/>
                </a:cubicBezTo>
                <a:cubicBezTo>
                  <a:pt x="1864846" y="-15723"/>
                  <a:pt x="2031970" y="57740"/>
                  <a:pt x="2316062" y="0"/>
                </a:cubicBezTo>
                <a:cubicBezTo>
                  <a:pt x="2600155" y="-57740"/>
                  <a:pt x="2689478" y="76764"/>
                  <a:pt x="3022461" y="0"/>
                </a:cubicBezTo>
                <a:cubicBezTo>
                  <a:pt x="3355444" y="-76764"/>
                  <a:pt x="3292671" y="11756"/>
                  <a:pt x="3410402" y="0"/>
                </a:cubicBezTo>
                <a:cubicBezTo>
                  <a:pt x="3528133" y="-11756"/>
                  <a:pt x="3785479" y="26464"/>
                  <a:pt x="3989417" y="0"/>
                </a:cubicBezTo>
                <a:cubicBezTo>
                  <a:pt x="4193355" y="-26464"/>
                  <a:pt x="4431688" y="36420"/>
                  <a:pt x="4568433" y="0"/>
                </a:cubicBezTo>
                <a:cubicBezTo>
                  <a:pt x="4705178" y="-36420"/>
                  <a:pt x="4858157" y="23108"/>
                  <a:pt x="4956373" y="0"/>
                </a:cubicBezTo>
                <a:cubicBezTo>
                  <a:pt x="5054589" y="-23108"/>
                  <a:pt x="5249209" y="54249"/>
                  <a:pt x="5471697" y="0"/>
                </a:cubicBezTo>
                <a:cubicBezTo>
                  <a:pt x="5694185" y="-54249"/>
                  <a:pt x="5739345" y="26761"/>
                  <a:pt x="5859637" y="0"/>
                </a:cubicBezTo>
                <a:cubicBezTo>
                  <a:pt x="5979929" y="-26761"/>
                  <a:pt x="6117373" y="39825"/>
                  <a:pt x="6369171" y="0"/>
                </a:cubicBezTo>
                <a:cubicBezTo>
                  <a:pt x="6409872" y="168638"/>
                  <a:pt x="6350021" y="374359"/>
                  <a:pt x="6369171" y="480382"/>
                </a:cubicBezTo>
                <a:cubicBezTo>
                  <a:pt x="6388321" y="586405"/>
                  <a:pt x="6313537" y="897914"/>
                  <a:pt x="6369171" y="1023422"/>
                </a:cubicBezTo>
                <a:cubicBezTo>
                  <a:pt x="6424805" y="1148930"/>
                  <a:pt x="6360750" y="1297617"/>
                  <a:pt x="6369171" y="1524690"/>
                </a:cubicBezTo>
                <a:cubicBezTo>
                  <a:pt x="6377592" y="1751763"/>
                  <a:pt x="6342761" y="1816610"/>
                  <a:pt x="6369171" y="2088617"/>
                </a:cubicBezTo>
                <a:cubicBezTo>
                  <a:pt x="6180735" y="2101381"/>
                  <a:pt x="6156961" y="2085790"/>
                  <a:pt x="5981231" y="2088617"/>
                </a:cubicBezTo>
                <a:cubicBezTo>
                  <a:pt x="5805501" y="2091444"/>
                  <a:pt x="5744194" y="2058277"/>
                  <a:pt x="5529598" y="2088617"/>
                </a:cubicBezTo>
                <a:cubicBezTo>
                  <a:pt x="5315002" y="2118957"/>
                  <a:pt x="5261025" y="2045674"/>
                  <a:pt x="5014275" y="2088617"/>
                </a:cubicBezTo>
                <a:cubicBezTo>
                  <a:pt x="4767525" y="2131560"/>
                  <a:pt x="4665779" y="2042362"/>
                  <a:pt x="4498951" y="2088617"/>
                </a:cubicBezTo>
                <a:cubicBezTo>
                  <a:pt x="4332123" y="2134872"/>
                  <a:pt x="4197073" y="2071658"/>
                  <a:pt x="3983627" y="2088617"/>
                </a:cubicBezTo>
                <a:cubicBezTo>
                  <a:pt x="3770181" y="2105576"/>
                  <a:pt x="3571131" y="2071936"/>
                  <a:pt x="3277228" y="2088617"/>
                </a:cubicBezTo>
                <a:cubicBezTo>
                  <a:pt x="2983325" y="2105298"/>
                  <a:pt x="3028932" y="2086377"/>
                  <a:pt x="2889288" y="2088617"/>
                </a:cubicBezTo>
                <a:cubicBezTo>
                  <a:pt x="2749644" y="2090857"/>
                  <a:pt x="2623010" y="2064402"/>
                  <a:pt x="2437655" y="2088617"/>
                </a:cubicBezTo>
                <a:cubicBezTo>
                  <a:pt x="2252300" y="2112832"/>
                  <a:pt x="2070056" y="2072537"/>
                  <a:pt x="1794948" y="2088617"/>
                </a:cubicBezTo>
                <a:cubicBezTo>
                  <a:pt x="1519840" y="2104697"/>
                  <a:pt x="1338356" y="2008748"/>
                  <a:pt x="1088549" y="2088617"/>
                </a:cubicBezTo>
                <a:cubicBezTo>
                  <a:pt x="838742" y="2168486"/>
                  <a:pt x="687887" y="2036686"/>
                  <a:pt x="573225" y="2088617"/>
                </a:cubicBezTo>
                <a:cubicBezTo>
                  <a:pt x="458563" y="2140548"/>
                  <a:pt x="159477" y="2088477"/>
                  <a:pt x="0" y="2088617"/>
                </a:cubicBezTo>
                <a:cubicBezTo>
                  <a:pt x="-46976" y="1938951"/>
                  <a:pt x="17286" y="1730288"/>
                  <a:pt x="0" y="1629121"/>
                </a:cubicBezTo>
                <a:cubicBezTo>
                  <a:pt x="-17286" y="1527954"/>
                  <a:pt x="31350" y="1314631"/>
                  <a:pt x="0" y="1169626"/>
                </a:cubicBezTo>
                <a:cubicBezTo>
                  <a:pt x="-31350" y="1024621"/>
                  <a:pt x="39889" y="752913"/>
                  <a:pt x="0" y="626585"/>
                </a:cubicBezTo>
                <a:cubicBezTo>
                  <a:pt x="-39889" y="500257"/>
                  <a:pt x="64308" y="263487"/>
                  <a:pt x="0" y="0"/>
                </a:cubicBezTo>
                <a:close/>
              </a:path>
              <a:path w="6369171" h="2088617" stroke="0" extrusionOk="0">
                <a:moveTo>
                  <a:pt x="0" y="0"/>
                </a:moveTo>
                <a:cubicBezTo>
                  <a:pt x="275250" y="-61473"/>
                  <a:pt x="330710" y="29419"/>
                  <a:pt x="579016" y="0"/>
                </a:cubicBezTo>
                <a:cubicBezTo>
                  <a:pt x="827322" y="-29419"/>
                  <a:pt x="871951" y="45639"/>
                  <a:pt x="1030648" y="0"/>
                </a:cubicBezTo>
                <a:cubicBezTo>
                  <a:pt x="1189345" y="-45639"/>
                  <a:pt x="1581656" y="56550"/>
                  <a:pt x="1737047" y="0"/>
                </a:cubicBezTo>
                <a:cubicBezTo>
                  <a:pt x="1892438" y="-56550"/>
                  <a:pt x="2017436" y="36542"/>
                  <a:pt x="2252370" y="0"/>
                </a:cubicBezTo>
                <a:cubicBezTo>
                  <a:pt x="2487304" y="-36542"/>
                  <a:pt x="2552319" y="38639"/>
                  <a:pt x="2767694" y="0"/>
                </a:cubicBezTo>
                <a:cubicBezTo>
                  <a:pt x="2983069" y="-38639"/>
                  <a:pt x="3119074" y="67013"/>
                  <a:pt x="3410402" y="0"/>
                </a:cubicBezTo>
                <a:cubicBezTo>
                  <a:pt x="3701730" y="-67013"/>
                  <a:pt x="3803870" y="25698"/>
                  <a:pt x="4053109" y="0"/>
                </a:cubicBezTo>
                <a:cubicBezTo>
                  <a:pt x="4302348" y="-25698"/>
                  <a:pt x="4333829" y="53689"/>
                  <a:pt x="4504741" y="0"/>
                </a:cubicBezTo>
                <a:cubicBezTo>
                  <a:pt x="4675653" y="-53689"/>
                  <a:pt x="4878867" y="41740"/>
                  <a:pt x="5211140" y="0"/>
                </a:cubicBezTo>
                <a:cubicBezTo>
                  <a:pt x="5543413" y="-41740"/>
                  <a:pt x="6009554" y="25852"/>
                  <a:pt x="6369171" y="0"/>
                </a:cubicBezTo>
                <a:cubicBezTo>
                  <a:pt x="6424823" y="232125"/>
                  <a:pt x="6343809" y="265105"/>
                  <a:pt x="6369171" y="522154"/>
                </a:cubicBezTo>
                <a:cubicBezTo>
                  <a:pt x="6394533" y="779203"/>
                  <a:pt x="6337301" y="951725"/>
                  <a:pt x="6369171" y="1086081"/>
                </a:cubicBezTo>
                <a:cubicBezTo>
                  <a:pt x="6401041" y="1220437"/>
                  <a:pt x="6264233" y="1883517"/>
                  <a:pt x="6369171" y="2088617"/>
                </a:cubicBezTo>
                <a:cubicBezTo>
                  <a:pt x="6106542" y="2098061"/>
                  <a:pt x="6003887" y="2013528"/>
                  <a:pt x="5662772" y="2088617"/>
                </a:cubicBezTo>
                <a:cubicBezTo>
                  <a:pt x="5321657" y="2163706"/>
                  <a:pt x="5419489" y="2049147"/>
                  <a:pt x="5211140" y="2088617"/>
                </a:cubicBezTo>
                <a:cubicBezTo>
                  <a:pt x="5002791" y="2128087"/>
                  <a:pt x="4750993" y="2030326"/>
                  <a:pt x="4632124" y="2088617"/>
                </a:cubicBezTo>
                <a:cubicBezTo>
                  <a:pt x="4513255" y="2146908"/>
                  <a:pt x="4384267" y="2054971"/>
                  <a:pt x="4244184" y="2088617"/>
                </a:cubicBezTo>
                <a:cubicBezTo>
                  <a:pt x="4104101" y="2122263"/>
                  <a:pt x="3931928" y="2057583"/>
                  <a:pt x="3728860" y="2088617"/>
                </a:cubicBezTo>
                <a:cubicBezTo>
                  <a:pt x="3525792" y="2119651"/>
                  <a:pt x="3437843" y="2076678"/>
                  <a:pt x="3277228" y="2088617"/>
                </a:cubicBezTo>
                <a:cubicBezTo>
                  <a:pt x="3116613" y="2100556"/>
                  <a:pt x="3041423" y="2063540"/>
                  <a:pt x="2889288" y="2088617"/>
                </a:cubicBezTo>
                <a:cubicBezTo>
                  <a:pt x="2737153" y="2113694"/>
                  <a:pt x="2427604" y="2034002"/>
                  <a:pt x="2246580" y="2088617"/>
                </a:cubicBezTo>
                <a:cubicBezTo>
                  <a:pt x="2065556" y="2143232"/>
                  <a:pt x="1881521" y="2066783"/>
                  <a:pt x="1603873" y="2088617"/>
                </a:cubicBezTo>
                <a:cubicBezTo>
                  <a:pt x="1326225" y="2110451"/>
                  <a:pt x="1336427" y="2085311"/>
                  <a:pt x="1088549" y="2088617"/>
                </a:cubicBezTo>
                <a:cubicBezTo>
                  <a:pt x="840671" y="2091923"/>
                  <a:pt x="694273" y="2032927"/>
                  <a:pt x="573225" y="2088617"/>
                </a:cubicBezTo>
                <a:cubicBezTo>
                  <a:pt x="452177" y="2144307"/>
                  <a:pt x="170249" y="2043785"/>
                  <a:pt x="0" y="2088617"/>
                </a:cubicBezTo>
                <a:cubicBezTo>
                  <a:pt x="-6787" y="1865138"/>
                  <a:pt x="57089" y="1786124"/>
                  <a:pt x="0" y="1587349"/>
                </a:cubicBezTo>
                <a:cubicBezTo>
                  <a:pt x="-57089" y="1388574"/>
                  <a:pt x="59520" y="1232371"/>
                  <a:pt x="0" y="1023422"/>
                </a:cubicBezTo>
                <a:cubicBezTo>
                  <a:pt x="-59520" y="814473"/>
                  <a:pt x="41883" y="630499"/>
                  <a:pt x="0" y="501268"/>
                </a:cubicBezTo>
                <a:cubicBezTo>
                  <a:pt x="-41883" y="372037"/>
                  <a:pt x="48801" y="234825"/>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108787" y="3035312"/>
            <a:ext cx="4640423" cy="769441"/>
          </a:xfrm>
          <a:prstGeom prst="rect">
            <a:avLst/>
          </a:prstGeom>
          <a:noFill/>
        </p:spPr>
        <p:txBody>
          <a:bodyPr wrap="square" rtlCol="0">
            <a:spAutoFit/>
          </a:bodyPr>
          <a:lstStyle/>
          <a:p>
            <a:r>
              <a:rPr lang="en-US" sz="4400" b="1" dirty="0">
                <a:solidFill>
                  <a:srgbClr val="F09B1E"/>
                </a:solidFill>
                <a:latin typeface="Tempus Sans ITC" panose="04020404030D07020202" pitchFamily="82" charset="0"/>
              </a:rPr>
              <a:t>Christian Churches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321027" y="3685849"/>
            <a:ext cx="6216325" cy="1200329"/>
          </a:xfrm>
          <a:prstGeom prst="rect">
            <a:avLst/>
          </a:prstGeom>
          <a:noFill/>
        </p:spPr>
        <p:txBody>
          <a:bodyPr wrap="square" rtlCol="0">
            <a:spAutoFit/>
          </a:bodyPr>
          <a:lstStyle/>
          <a:p>
            <a:r>
              <a:rPr lang="en-US" sz="2400" b="1" dirty="0">
                <a:latin typeface="Tempus Sans ITC" panose="04020404030D07020202" pitchFamily="82" charset="0"/>
              </a:rPr>
              <a:t>Nice job! Most churches have at least one cross because that is a symbol of Christianity. Many churches also have domes or steeples on top.  </a:t>
            </a:r>
          </a:p>
        </p:txBody>
      </p:sp>
      <p:sp>
        <p:nvSpPr>
          <p:cNvPr id="20" name="Rectangle 19">
            <a:extLst>
              <a:ext uri="{FF2B5EF4-FFF2-40B4-BE49-F238E27FC236}">
                <a16:creationId xmlns:a16="http://schemas.microsoft.com/office/drawing/2014/main" id="{789701C2-11FE-45EE-B158-2606228AD65D}"/>
              </a:ext>
            </a:extLst>
          </p:cNvPr>
          <p:cNvSpPr/>
          <p:nvPr/>
        </p:nvSpPr>
        <p:spPr>
          <a:xfrm>
            <a:off x="352072" y="10869109"/>
            <a:ext cx="6338123" cy="1092753"/>
          </a:xfrm>
          <a:custGeom>
            <a:avLst/>
            <a:gdLst>
              <a:gd name="connsiteX0" fmla="*/ 0 w 6338123"/>
              <a:gd name="connsiteY0" fmla="*/ 0 h 1092753"/>
              <a:gd name="connsiteX1" fmla="*/ 702955 w 6338123"/>
              <a:gd name="connsiteY1" fmla="*/ 0 h 1092753"/>
              <a:gd name="connsiteX2" fmla="*/ 1152386 w 6338123"/>
              <a:gd name="connsiteY2" fmla="*/ 0 h 1092753"/>
              <a:gd name="connsiteX3" fmla="*/ 1665198 w 6338123"/>
              <a:gd name="connsiteY3" fmla="*/ 0 h 1092753"/>
              <a:gd name="connsiteX4" fmla="*/ 2368153 w 6338123"/>
              <a:gd name="connsiteY4" fmla="*/ 0 h 1092753"/>
              <a:gd name="connsiteX5" fmla="*/ 3071109 w 6338123"/>
              <a:gd name="connsiteY5" fmla="*/ 0 h 1092753"/>
              <a:gd name="connsiteX6" fmla="*/ 3457158 w 6338123"/>
              <a:gd name="connsiteY6" fmla="*/ 0 h 1092753"/>
              <a:gd name="connsiteX7" fmla="*/ 4033351 w 6338123"/>
              <a:gd name="connsiteY7" fmla="*/ 0 h 1092753"/>
              <a:gd name="connsiteX8" fmla="*/ 4736306 w 6338123"/>
              <a:gd name="connsiteY8" fmla="*/ 0 h 1092753"/>
              <a:gd name="connsiteX9" fmla="*/ 5122356 w 6338123"/>
              <a:gd name="connsiteY9" fmla="*/ 0 h 1092753"/>
              <a:gd name="connsiteX10" fmla="*/ 5698549 w 6338123"/>
              <a:gd name="connsiteY10" fmla="*/ 0 h 1092753"/>
              <a:gd name="connsiteX11" fmla="*/ 6338123 w 6338123"/>
              <a:gd name="connsiteY11" fmla="*/ 0 h 1092753"/>
              <a:gd name="connsiteX12" fmla="*/ 6338123 w 6338123"/>
              <a:gd name="connsiteY12" fmla="*/ 513594 h 1092753"/>
              <a:gd name="connsiteX13" fmla="*/ 6338123 w 6338123"/>
              <a:gd name="connsiteY13" fmla="*/ 1092753 h 1092753"/>
              <a:gd name="connsiteX14" fmla="*/ 5952074 w 6338123"/>
              <a:gd name="connsiteY14" fmla="*/ 1092753 h 1092753"/>
              <a:gd name="connsiteX15" fmla="*/ 5502643 w 6338123"/>
              <a:gd name="connsiteY15" fmla="*/ 1092753 h 1092753"/>
              <a:gd name="connsiteX16" fmla="*/ 5053213 w 6338123"/>
              <a:gd name="connsiteY16" fmla="*/ 1092753 h 1092753"/>
              <a:gd name="connsiteX17" fmla="*/ 4540401 w 6338123"/>
              <a:gd name="connsiteY17" fmla="*/ 1092753 h 1092753"/>
              <a:gd name="connsiteX18" fmla="*/ 3964208 w 6338123"/>
              <a:gd name="connsiteY18" fmla="*/ 1092753 h 1092753"/>
              <a:gd name="connsiteX19" fmla="*/ 3514777 w 6338123"/>
              <a:gd name="connsiteY19" fmla="*/ 1092753 h 1092753"/>
              <a:gd name="connsiteX20" fmla="*/ 3128728 w 6338123"/>
              <a:gd name="connsiteY20" fmla="*/ 1092753 h 1092753"/>
              <a:gd name="connsiteX21" fmla="*/ 2679297 w 6338123"/>
              <a:gd name="connsiteY21" fmla="*/ 1092753 h 1092753"/>
              <a:gd name="connsiteX22" fmla="*/ 2166486 w 6338123"/>
              <a:gd name="connsiteY22" fmla="*/ 1092753 h 1092753"/>
              <a:gd name="connsiteX23" fmla="*/ 1653674 w 6338123"/>
              <a:gd name="connsiteY23" fmla="*/ 1092753 h 1092753"/>
              <a:gd name="connsiteX24" fmla="*/ 1140862 w 6338123"/>
              <a:gd name="connsiteY24" fmla="*/ 1092753 h 1092753"/>
              <a:gd name="connsiteX25" fmla="*/ 0 w 6338123"/>
              <a:gd name="connsiteY25" fmla="*/ 1092753 h 1092753"/>
              <a:gd name="connsiteX26" fmla="*/ 0 w 6338123"/>
              <a:gd name="connsiteY26" fmla="*/ 579159 h 1092753"/>
              <a:gd name="connsiteX27" fmla="*/ 0 w 6338123"/>
              <a:gd name="connsiteY27" fmla="*/ 0 h 1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8123" h="1092753" fill="none" extrusionOk="0">
                <a:moveTo>
                  <a:pt x="0" y="0"/>
                </a:moveTo>
                <a:cubicBezTo>
                  <a:pt x="246335" y="-34049"/>
                  <a:pt x="518632" y="74656"/>
                  <a:pt x="702955" y="0"/>
                </a:cubicBezTo>
                <a:cubicBezTo>
                  <a:pt x="887279" y="-74656"/>
                  <a:pt x="1004025" y="4114"/>
                  <a:pt x="1152386" y="0"/>
                </a:cubicBezTo>
                <a:cubicBezTo>
                  <a:pt x="1300747" y="-4114"/>
                  <a:pt x="1515077" y="16053"/>
                  <a:pt x="1665198" y="0"/>
                </a:cubicBezTo>
                <a:cubicBezTo>
                  <a:pt x="1815319" y="-16053"/>
                  <a:pt x="2096494" y="22263"/>
                  <a:pt x="2368153" y="0"/>
                </a:cubicBezTo>
                <a:cubicBezTo>
                  <a:pt x="2639813" y="-22263"/>
                  <a:pt x="2822613" y="53439"/>
                  <a:pt x="3071109" y="0"/>
                </a:cubicBezTo>
                <a:cubicBezTo>
                  <a:pt x="3319605" y="-53439"/>
                  <a:pt x="3312877" y="15325"/>
                  <a:pt x="3457158" y="0"/>
                </a:cubicBezTo>
                <a:cubicBezTo>
                  <a:pt x="3601439" y="-15325"/>
                  <a:pt x="3859007" y="47567"/>
                  <a:pt x="4033351" y="0"/>
                </a:cubicBezTo>
                <a:cubicBezTo>
                  <a:pt x="4207695" y="-47567"/>
                  <a:pt x="4579319" y="31786"/>
                  <a:pt x="4736306" y="0"/>
                </a:cubicBezTo>
                <a:cubicBezTo>
                  <a:pt x="4893294" y="-31786"/>
                  <a:pt x="5021157" y="38282"/>
                  <a:pt x="5122356" y="0"/>
                </a:cubicBezTo>
                <a:cubicBezTo>
                  <a:pt x="5223555" y="-38282"/>
                  <a:pt x="5489185" y="10409"/>
                  <a:pt x="5698549" y="0"/>
                </a:cubicBezTo>
                <a:cubicBezTo>
                  <a:pt x="5907913" y="-10409"/>
                  <a:pt x="6046730" y="36997"/>
                  <a:pt x="6338123" y="0"/>
                </a:cubicBezTo>
                <a:cubicBezTo>
                  <a:pt x="6395522" y="194524"/>
                  <a:pt x="6312802" y="371195"/>
                  <a:pt x="6338123" y="513594"/>
                </a:cubicBezTo>
                <a:cubicBezTo>
                  <a:pt x="6363444" y="655993"/>
                  <a:pt x="6311478" y="832120"/>
                  <a:pt x="6338123" y="1092753"/>
                </a:cubicBezTo>
                <a:cubicBezTo>
                  <a:pt x="6193492" y="1098836"/>
                  <a:pt x="6131002" y="1074349"/>
                  <a:pt x="5952074" y="1092753"/>
                </a:cubicBezTo>
                <a:cubicBezTo>
                  <a:pt x="5773146" y="1111157"/>
                  <a:pt x="5695174" y="1074764"/>
                  <a:pt x="5502643" y="1092753"/>
                </a:cubicBezTo>
                <a:cubicBezTo>
                  <a:pt x="5310112" y="1110742"/>
                  <a:pt x="5245200" y="1084190"/>
                  <a:pt x="5053213" y="1092753"/>
                </a:cubicBezTo>
                <a:cubicBezTo>
                  <a:pt x="4861226" y="1101316"/>
                  <a:pt x="4720073" y="1045177"/>
                  <a:pt x="4540401" y="1092753"/>
                </a:cubicBezTo>
                <a:cubicBezTo>
                  <a:pt x="4360729" y="1140329"/>
                  <a:pt x="4118762" y="1046877"/>
                  <a:pt x="3964208" y="1092753"/>
                </a:cubicBezTo>
                <a:cubicBezTo>
                  <a:pt x="3809654" y="1138629"/>
                  <a:pt x="3711585" y="1081218"/>
                  <a:pt x="3514777" y="1092753"/>
                </a:cubicBezTo>
                <a:cubicBezTo>
                  <a:pt x="3317969" y="1104288"/>
                  <a:pt x="3232738" y="1068726"/>
                  <a:pt x="3128728" y="1092753"/>
                </a:cubicBezTo>
                <a:cubicBezTo>
                  <a:pt x="3024718" y="1116780"/>
                  <a:pt x="2831146" y="1071534"/>
                  <a:pt x="2679297" y="1092753"/>
                </a:cubicBezTo>
                <a:cubicBezTo>
                  <a:pt x="2527448" y="1113972"/>
                  <a:pt x="2345631" y="1045234"/>
                  <a:pt x="2166486" y="1092753"/>
                </a:cubicBezTo>
                <a:cubicBezTo>
                  <a:pt x="1987341" y="1140272"/>
                  <a:pt x="1832562" y="1043671"/>
                  <a:pt x="1653674" y="1092753"/>
                </a:cubicBezTo>
                <a:cubicBezTo>
                  <a:pt x="1474786" y="1141835"/>
                  <a:pt x="1268052" y="1077745"/>
                  <a:pt x="1140862" y="1092753"/>
                </a:cubicBezTo>
                <a:cubicBezTo>
                  <a:pt x="1013672" y="1107761"/>
                  <a:pt x="552878" y="1037572"/>
                  <a:pt x="0" y="1092753"/>
                </a:cubicBezTo>
                <a:cubicBezTo>
                  <a:pt x="-7670" y="957162"/>
                  <a:pt x="39801" y="790009"/>
                  <a:pt x="0" y="579159"/>
                </a:cubicBezTo>
                <a:cubicBezTo>
                  <a:pt x="-39801" y="368309"/>
                  <a:pt x="60649" y="207245"/>
                  <a:pt x="0" y="0"/>
                </a:cubicBezTo>
                <a:close/>
              </a:path>
              <a:path w="6338123" h="1092753" stroke="0" extrusionOk="0">
                <a:moveTo>
                  <a:pt x="0" y="0"/>
                </a:moveTo>
                <a:cubicBezTo>
                  <a:pt x="163311" y="-2445"/>
                  <a:pt x="457331" y="23293"/>
                  <a:pt x="576193" y="0"/>
                </a:cubicBezTo>
                <a:cubicBezTo>
                  <a:pt x="695055" y="-23293"/>
                  <a:pt x="897512" y="47274"/>
                  <a:pt x="1025624" y="0"/>
                </a:cubicBezTo>
                <a:cubicBezTo>
                  <a:pt x="1153736" y="-47274"/>
                  <a:pt x="1516484" y="71879"/>
                  <a:pt x="1728579" y="0"/>
                </a:cubicBezTo>
                <a:cubicBezTo>
                  <a:pt x="1940674" y="-71879"/>
                  <a:pt x="2113640" y="33607"/>
                  <a:pt x="2241391" y="0"/>
                </a:cubicBezTo>
                <a:cubicBezTo>
                  <a:pt x="2369142" y="-33607"/>
                  <a:pt x="2560381" y="4568"/>
                  <a:pt x="2754203" y="0"/>
                </a:cubicBezTo>
                <a:cubicBezTo>
                  <a:pt x="2948025" y="-4568"/>
                  <a:pt x="3095550" y="23636"/>
                  <a:pt x="3393777" y="0"/>
                </a:cubicBezTo>
                <a:cubicBezTo>
                  <a:pt x="3692004" y="-23636"/>
                  <a:pt x="3801847" y="52800"/>
                  <a:pt x="4033351" y="0"/>
                </a:cubicBezTo>
                <a:cubicBezTo>
                  <a:pt x="4264855" y="-52800"/>
                  <a:pt x="4272317" y="37323"/>
                  <a:pt x="4482782" y="0"/>
                </a:cubicBezTo>
                <a:cubicBezTo>
                  <a:pt x="4693247" y="-37323"/>
                  <a:pt x="4888594" y="72531"/>
                  <a:pt x="5185737" y="0"/>
                </a:cubicBezTo>
                <a:cubicBezTo>
                  <a:pt x="5482880" y="-72531"/>
                  <a:pt x="6046361" y="34760"/>
                  <a:pt x="6338123" y="0"/>
                </a:cubicBezTo>
                <a:cubicBezTo>
                  <a:pt x="6349600" y="174511"/>
                  <a:pt x="6275681" y="303923"/>
                  <a:pt x="6338123" y="546377"/>
                </a:cubicBezTo>
                <a:cubicBezTo>
                  <a:pt x="6400565" y="788831"/>
                  <a:pt x="6311172" y="837172"/>
                  <a:pt x="6338123" y="1092753"/>
                </a:cubicBezTo>
                <a:cubicBezTo>
                  <a:pt x="6007345" y="1113107"/>
                  <a:pt x="5861774" y="1068278"/>
                  <a:pt x="5635168" y="1092753"/>
                </a:cubicBezTo>
                <a:cubicBezTo>
                  <a:pt x="5408562" y="1117228"/>
                  <a:pt x="5327779" y="1039821"/>
                  <a:pt x="5058975" y="1092753"/>
                </a:cubicBezTo>
                <a:cubicBezTo>
                  <a:pt x="4790171" y="1145685"/>
                  <a:pt x="4722501" y="1071234"/>
                  <a:pt x="4609544" y="1092753"/>
                </a:cubicBezTo>
                <a:cubicBezTo>
                  <a:pt x="4496587" y="1114272"/>
                  <a:pt x="4309515" y="1029136"/>
                  <a:pt x="4033351" y="1092753"/>
                </a:cubicBezTo>
                <a:cubicBezTo>
                  <a:pt x="3757187" y="1156370"/>
                  <a:pt x="3816870" y="1079580"/>
                  <a:pt x="3647302" y="1092753"/>
                </a:cubicBezTo>
                <a:cubicBezTo>
                  <a:pt x="3477734" y="1105926"/>
                  <a:pt x="3288033" y="1055070"/>
                  <a:pt x="3134490" y="1092753"/>
                </a:cubicBezTo>
                <a:cubicBezTo>
                  <a:pt x="2980947" y="1130436"/>
                  <a:pt x="2872664" y="1061355"/>
                  <a:pt x="2685059" y="1092753"/>
                </a:cubicBezTo>
                <a:cubicBezTo>
                  <a:pt x="2497454" y="1124151"/>
                  <a:pt x="2469516" y="1056801"/>
                  <a:pt x="2299010" y="1092753"/>
                </a:cubicBezTo>
                <a:cubicBezTo>
                  <a:pt x="2128504" y="1128705"/>
                  <a:pt x="1834200" y="1053086"/>
                  <a:pt x="1659436" y="1092753"/>
                </a:cubicBezTo>
                <a:cubicBezTo>
                  <a:pt x="1484672" y="1132420"/>
                  <a:pt x="1228601" y="1047287"/>
                  <a:pt x="1019862" y="1092753"/>
                </a:cubicBezTo>
                <a:cubicBezTo>
                  <a:pt x="811123" y="1138219"/>
                  <a:pt x="694980" y="1043178"/>
                  <a:pt x="507050" y="1092753"/>
                </a:cubicBezTo>
                <a:cubicBezTo>
                  <a:pt x="319120" y="1142328"/>
                  <a:pt x="241012" y="1045947"/>
                  <a:pt x="0" y="1092753"/>
                </a:cubicBezTo>
                <a:cubicBezTo>
                  <a:pt x="-63557" y="879193"/>
                  <a:pt x="4355" y="655677"/>
                  <a:pt x="0" y="546377"/>
                </a:cubicBezTo>
                <a:cubicBezTo>
                  <a:pt x="-4355" y="437077"/>
                  <a:pt x="3282" y="114651"/>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1771768" y="11015198"/>
            <a:ext cx="4918427" cy="830997"/>
          </a:xfrm>
          <a:prstGeom prst="rect">
            <a:avLst/>
          </a:prstGeom>
          <a:noFill/>
        </p:spPr>
        <p:txBody>
          <a:bodyPr wrap="square" rtlCol="0">
            <a:spAutoFit/>
          </a:bodyPr>
          <a:lstStyle/>
          <a:p>
            <a:pPr algn="ctr"/>
            <a:r>
              <a:rPr lang="en-US" sz="2400" b="1" dirty="0">
                <a:solidFill>
                  <a:srgbClr val="F09B1E"/>
                </a:solidFill>
                <a:latin typeface="Tempus Sans ITC" panose="04020404030D07020202" pitchFamily="82" charset="0"/>
              </a:rPr>
              <a:t>Have you ever been inside a church? Did you see any of these things?</a:t>
            </a:r>
          </a:p>
        </p:txBody>
      </p:sp>
      <p:sp>
        <p:nvSpPr>
          <p:cNvPr id="14" name="Rectangle 13">
            <a:extLst>
              <a:ext uri="{FF2B5EF4-FFF2-40B4-BE49-F238E27FC236}">
                <a16:creationId xmlns:a16="http://schemas.microsoft.com/office/drawing/2014/main" id="{30CE1807-2488-45BD-BBD7-6993BF311941}"/>
              </a:ext>
            </a:extLst>
          </p:cNvPr>
          <p:cNvSpPr/>
          <p:nvPr/>
        </p:nvSpPr>
        <p:spPr>
          <a:xfrm>
            <a:off x="352073" y="8138629"/>
            <a:ext cx="6184900" cy="2483631"/>
          </a:xfrm>
          <a:custGeom>
            <a:avLst/>
            <a:gdLst>
              <a:gd name="connsiteX0" fmla="*/ 0 w 6184900"/>
              <a:gd name="connsiteY0" fmla="*/ 0 h 2483631"/>
              <a:gd name="connsiteX1" fmla="*/ 500415 w 6184900"/>
              <a:gd name="connsiteY1" fmla="*/ 0 h 2483631"/>
              <a:gd name="connsiteX2" fmla="*/ 1062678 w 6184900"/>
              <a:gd name="connsiteY2" fmla="*/ 0 h 2483631"/>
              <a:gd name="connsiteX3" fmla="*/ 1748640 w 6184900"/>
              <a:gd name="connsiteY3" fmla="*/ 0 h 2483631"/>
              <a:gd name="connsiteX4" fmla="*/ 2125357 w 6184900"/>
              <a:gd name="connsiteY4" fmla="*/ 0 h 2483631"/>
              <a:gd name="connsiteX5" fmla="*/ 2687620 w 6184900"/>
              <a:gd name="connsiteY5" fmla="*/ 0 h 2483631"/>
              <a:gd name="connsiteX6" fmla="*/ 3249884 w 6184900"/>
              <a:gd name="connsiteY6" fmla="*/ 0 h 2483631"/>
              <a:gd name="connsiteX7" fmla="*/ 3626600 w 6184900"/>
              <a:gd name="connsiteY7" fmla="*/ 0 h 2483631"/>
              <a:gd name="connsiteX8" fmla="*/ 4127015 w 6184900"/>
              <a:gd name="connsiteY8" fmla="*/ 0 h 2483631"/>
              <a:gd name="connsiteX9" fmla="*/ 4503732 w 6184900"/>
              <a:gd name="connsiteY9" fmla="*/ 0 h 2483631"/>
              <a:gd name="connsiteX10" fmla="*/ 4880448 w 6184900"/>
              <a:gd name="connsiteY10" fmla="*/ 0 h 2483631"/>
              <a:gd name="connsiteX11" fmla="*/ 5319014 w 6184900"/>
              <a:gd name="connsiteY11" fmla="*/ 0 h 2483631"/>
              <a:gd name="connsiteX12" fmla="*/ 6184900 w 6184900"/>
              <a:gd name="connsiteY12" fmla="*/ 0 h 2483631"/>
              <a:gd name="connsiteX13" fmla="*/ 6184900 w 6184900"/>
              <a:gd name="connsiteY13" fmla="*/ 496726 h 2483631"/>
              <a:gd name="connsiteX14" fmla="*/ 6184900 w 6184900"/>
              <a:gd name="connsiteY14" fmla="*/ 918943 h 2483631"/>
              <a:gd name="connsiteX15" fmla="*/ 6184900 w 6184900"/>
              <a:gd name="connsiteY15" fmla="*/ 1341161 h 2483631"/>
              <a:gd name="connsiteX16" fmla="*/ 6184900 w 6184900"/>
              <a:gd name="connsiteY16" fmla="*/ 1887560 h 2483631"/>
              <a:gd name="connsiteX17" fmla="*/ 6184900 w 6184900"/>
              <a:gd name="connsiteY17" fmla="*/ 2483631 h 2483631"/>
              <a:gd name="connsiteX18" fmla="*/ 5622636 w 6184900"/>
              <a:gd name="connsiteY18" fmla="*/ 2483631 h 2483631"/>
              <a:gd name="connsiteX19" fmla="*/ 5122222 w 6184900"/>
              <a:gd name="connsiteY19" fmla="*/ 2483631 h 2483631"/>
              <a:gd name="connsiteX20" fmla="*/ 4436260 w 6184900"/>
              <a:gd name="connsiteY20" fmla="*/ 2483631 h 2483631"/>
              <a:gd name="connsiteX21" fmla="*/ 4059543 w 6184900"/>
              <a:gd name="connsiteY21" fmla="*/ 2483631 h 2483631"/>
              <a:gd name="connsiteX22" fmla="*/ 3620978 w 6184900"/>
              <a:gd name="connsiteY22" fmla="*/ 2483631 h 2483631"/>
              <a:gd name="connsiteX23" fmla="*/ 2996865 w 6184900"/>
              <a:gd name="connsiteY23" fmla="*/ 2483631 h 2483631"/>
              <a:gd name="connsiteX24" fmla="*/ 2310904 w 6184900"/>
              <a:gd name="connsiteY24" fmla="*/ 2483631 h 2483631"/>
              <a:gd name="connsiteX25" fmla="*/ 1810489 w 6184900"/>
              <a:gd name="connsiteY25" fmla="*/ 2483631 h 2483631"/>
              <a:gd name="connsiteX26" fmla="*/ 1310074 w 6184900"/>
              <a:gd name="connsiteY26" fmla="*/ 2483631 h 2483631"/>
              <a:gd name="connsiteX27" fmla="*/ 933358 w 6184900"/>
              <a:gd name="connsiteY27" fmla="*/ 2483631 h 2483631"/>
              <a:gd name="connsiteX28" fmla="*/ 0 w 6184900"/>
              <a:gd name="connsiteY28" fmla="*/ 2483631 h 2483631"/>
              <a:gd name="connsiteX29" fmla="*/ 0 w 6184900"/>
              <a:gd name="connsiteY29" fmla="*/ 1937232 h 2483631"/>
              <a:gd name="connsiteX30" fmla="*/ 0 w 6184900"/>
              <a:gd name="connsiteY30" fmla="*/ 1390833 h 2483631"/>
              <a:gd name="connsiteX31" fmla="*/ 0 w 6184900"/>
              <a:gd name="connsiteY31" fmla="*/ 918943 h 2483631"/>
              <a:gd name="connsiteX32" fmla="*/ 0 w 6184900"/>
              <a:gd name="connsiteY32" fmla="*/ 0 h 248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483631"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185485" y="189718"/>
                  <a:pt x="6168892" y="346637"/>
                  <a:pt x="6184900" y="496726"/>
                </a:cubicBezTo>
                <a:cubicBezTo>
                  <a:pt x="6200908" y="646815"/>
                  <a:pt x="6141433" y="774839"/>
                  <a:pt x="6184900" y="918943"/>
                </a:cubicBezTo>
                <a:cubicBezTo>
                  <a:pt x="6228367" y="1063047"/>
                  <a:pt x="6135039" y="1215391"/>
                  <a:pt x="6184900" y="1341161"/>
                </a:cubicBezTo>
                <a:cubicBezTo>
                  <a:pt x="6234761" y="1466931"/>
                  <a:pt x="6149129" y="1635657"/>
                  <a:pt x="6184900" y="1887560"/>
                </a:cubicBezTo>
                <a:cubicBezTo>
                  <a:pt x="6220671" y="2139463"/>
                  <a:pt x="6150251" y="2238136"/>
                  <a:pt x="6184900" y="2483631"/>
                </a:cubicBezTo>
                <a:cubicBezTo>
                  <a:pt x="6070391" y="2510338"/>
                  <a:pt x="5881576" y="2424400"/>
                  <a:pt x="5622636" y="2483631"/>
                </a:cubicBezTo>
                <a:cubicBezTo>
                  <a:pt x="5363696" y="2542862"/>
                  <a:pt x="5336128" y="2473903"/>
                  <a:pt x="5122222" y="2483631"/>
                </a:cubicBezTo>
                <a:cubicBezTo>
                  <a:pt x="4908316" y="2493359"/>
                  <a:pt x="4580669" y="2463581"/>
                  <a:pt x="4436260" y="2483631"/>
                </a:cubicBezTo>
                <a:cubicBezTo>
                  <a:pt x="4291851" y="2503681"/>
                  <a:pt x="4167008" y="2470804"/>
                  <a:pt x="4059543" y="2483631"/>
                </a:cubicBezTo>
                <a:cubicBezTo>
                  <a:pt x="3952078" y="2496458"/>
                  <a:pt x="3726663" y="2436438"/>
                  <a:pt x="3620978" y="2483631"/>
                </a:cubicBezTo>
                <a:cubicBezTo>
                  <a:pt x="3515293" y="2530824"/>
                  <a:pt x="3147079" y="2420979"/>
                  <a:pt x="2996865" y="2483631"/>
                </a:cubicBezTo>
                <a:cubicBezTo>
                  <a:pt x="2846651" y="2546283"/>
                  <a:pt x="2465869" y="2460365"/>
                  <a:pt x="2310904" y="2483631"/>
                </a:cubicBezTo>
                <a:cubicBezTo>
                  <a:pt x="2155939" y="2506897"/>
                  <a:pt x="1994552" y="2445903"/>
                  <a:pt x="1810489" y="2483631"/>
                </a:cubicBezTo>
                <a:cubicBezTo>
                  <a:pt x="1626427" y="2521359"/>
                  <a:pt x="1513983" y="2433728"/>
                  <a:pt x="1310074" y="2483631"/>
                </a:cubicBezTo>
                <a:cubicBezTo>
                  <a:pt x="1106166" y="2533534"/>
                  <a:pt x="1096143" y="2467207"/>
                  <a:pt x="933358" y="2483631"/>
                </a:cubicBezTo>
                <a:cubicBezTo>
                  <a:pt x="770573" y="2500055"/>
                  <a:pt x="384199" y="2396332"/>
                  <a:pt x="0" y="2483631"/>
                </a:cubicBezTo>
                <a:cubicBezTo>
                  <a:pt x="-53891" y="2295828"/>
                  <a:pt x="57753" y="2162138"/>
                  <a:pt x="0" y="1937232"/>
                </a:cubicBezTo>
                <a:cubicBezTo>
                  <a:pt x="-57753" y="1712326"/>
                  <a:pt x="19416" y="1576655"/>
                  <a:pt x="0" y="1390833"/>
                </a:cubicBezTo>
                <a:cubicBezTo>
                  <a:pt x="-19416" y="1205011"/>
                  <a:pt x="39771" y="1076442"/>
                  <a:pt x="0" y="918943"/>
                </a:cubicBezTo>
                <a:cubicBezTo>
                  <a:pt x="-39771" y="761444"/>
                  <a:pt x="70351" y="450786"/>
                  <a:pt x="0" y="0"/>
                </a:cubicBezTo>
                <a:close/>
              </a:path>
              <a:path w="6184900" h="2483631"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01724" y="194930"/>
                  <a:pt x="6134191" y="351929"/>
                  <a:pt x="6184900" y="496726"/>
                </a:cubicBezTo>
                <a:cubicBezTo>
                  <a:pt x="6235609" y="641523"/>
                  <a:pt x="6153177" y="786233"/>
                  <a:pt x="6184900" y="1043125"/>
                </a:cubicBezTo>
                <a:cubicBezTo>
                  <a:pt x="6216623" y="1300017"/>
                  <a:pt x="6137382" y="1465876"/>
                  <a:pt x="6184900" y="1589524"/>
                </a:cubicBezTo>
                <a:cubicBezTo>
                  <a:pt x="6232418" y="1713172"/>
                  <a:pt x="6181785" y="2283323"/>
                  <a:pt x="6184900" y="2483631"/>
                </a:cubicBezTo>
                <a:cubicBezTo>
                  <a:pt x="6045859" y="2516566"/>
                  <a:pt x="5722638" y="2465038"/>
                  <a:pt x="5560787" y="2483631"/>
                </a:cubicBezTo>
                <a:cubicBezTo>
                  <a:pt x="5398936" y="2502224"/>
                  <a:pt x="5144786" y="2455139"/>
                  <a:pt x="4998524" y="2483631"/>
                </a:cubicBezTo>
                <a:cubicBezTo>
                  <a:pt x="4852262" y="2512123"/>
                  <a:pt x="4707119" y="2468446"/>
                  <a:pt x="4621807" y="2483631"/>
                </a:cubicBezTo>
                <a:cubicBezTo>
                  <a:pt x="4536495" y="2498816"/>
                  <a:pt x="4298064" y="2451088"/>
                  <a:pt x="4121392" y="2483631"/>
                </a:cubicBezTo>
                <a:cubicBezTo>
                  <a:pt x="3944721" y="2516174"/>
                  <a:pt x="3860107" y="2447991"/>
                  <a:pt x="3682827" y="2483631"/>
                </a:cubicBezTo>
                <a:cubicBezTo>
                  <a:pt x="3505548" y="2519271"/>
                  <a:pt x="3381987" y="2477641"/>
                  <a:pt x="3306110" y="2483631"/>
                </a:cubicBezTo>
                <a:cubicBezTo>
                  <a:pt x="3230233" y="2489621"/>
                  <a:pt x="2940880" y="2425996"/>
                  <a:pt x="2681998" y="2483631"/>
                </a:cubicBezTo>
                <a:cubicBezTo>
                  <a:pt x="2423116" y="2541266"/>
                  <a:pt x="2329830" y="2465194"/>
                  <a:pt x="2057885" y="2483631"/>
                </a:cubicBezTo>
                <a:cubicBezTo>
                  <a:pt x="1785940" y="2502068"/>
                  <a:pt x="1768564" y="2458552"/>
                  <a:pt x="1557470" y="2483631"/>
                </a:cubicBezTo>
                <a:cubicBezTo>
                  <a:pt x="1346377" y="2508710"/>
                  <a:pt x="1280274" y="2479701"/>
                  <a:pt x="1057056" y="2483631"/>
                </a:cubicBezTo>
                <a:cubicBezTo>
                  <a:pt x="833838" y="2487561"/>
                  <a:pt x="736450" y="2461503"/>
                  <a:pt x="494792" y="2483631"/>
                </a:cubicBezTo>
                <a:cubicBezTo>
                  <a:pt x="253134" y="2505759"/>
                  <a:pt x="147590" y="2452591"/>
                  <a:pt x="0" y="2483631"/>
                </a:cubicBezTo>
                <a:cubicBezTo>
                  <a:pt x="-52623" y="2293039"/>
                  <a:pt x="47174" y="2222944"/>
                  <a:pt x="0" y="2036577"/>
                </a:cubicBezTo>
                <a:cubicBezTo>
                  <a:pt x="-47174" y="1850210"/>
                  <a:pt x="23718" y="1673984"/>
                  <a:pt x="0" y="1539851"/>
                </a:cubicBezTo>
                <a:cubicBezTo>
                  <a:pt x="-23718" y="1405718"/>
                  <a:pt x="415" y="1306463"/>
                  <a:pt x="0" y="1117634"/>
                </a:cubicBezTo>
                <a:cubicBezTo>
                  <a:pt x="-415" y="928805"/>
                  <a:pt x="11657" y="757476"/>
                  <a:pt x="0" y="596071"/>
                </a:cubicBezTo>
                <a:cubicBezTo>
                  <a:pt x="-11657" y="434666"/>
                  <a:pt x="71177" y="241314"/>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15" name="TextBox 14">
            <a:extLst>
              <a:ext uri="{FF2B5EF4-FFF2-40B4-BE49-F238E27FC236}">
                <a16:creationId xmlns:a16="http://schemas.microsoft.com/office/drawing/2014/main" id="{6DBE3C7E-7661-4437-9AB6-9AF673CCD7C5}"/>
              </a:ext>
            </a:extLst>
          </p:cNvPr>
          <p:cNvSpPr txBox="1"/>
          <p:nvPr/>
        </p:nvSpPr>
        <p:spPr>
          <a:xfrm>
            <a:off x="549445" y="8275202"/>
            <a:ext cx="5759109" cy="2308324"/>
          </a:xfrm>
          <a:prstGeom prst="rect">
            <a:avLst/>
          </a:prstGeom>
          <a:noFill/>
        </p:spPr>
        <p:txBody>
          <a:bodyPr wrap="square" rtlCol="0">
            <a:spAutoFit/>
          </a:bodyPr>
          <a:lstStyle/>
          <a:p>
            <a:r>
              <a:rPr lang="en-US" sz="2400" b="1" dirty="0">
                <a:latin typeface="Tempus Sans ITC" panose="04020404030D07020202" pitchFamily="82" charset="0"/>
              </a:rPr>
              <a:t>If you go inside a church, you might see pews, which are long benches where people sit. At the front, you’ll also see an altar, which is a special table. In churches, altars often hold a cross and a Bible. Sometimes, they also have candles and flowers.</a:t>
            </a:r>
          </a:p>
        </p:txBody>
      </p:sp>
      <p:sp>
        <p:nvSpPr>
          <p:cNvPr id="23" name="Action Button: Help 22">
            <a:hlinkClick r:id="" action="ppaction://noaction" highlightClick="1"/>
            <a:extLst>
              <a:ext uri="{FF2B5EF4-FFF2-40B4-BE49-F238E27FC236}">
                <a16:creationId xmlns:a16="http://schemas.microsoft.com/office/drawing/2014/main" id="{BF7A1CD2-0936-4BCE-8EE8-54E7F9A3E813}"/>
              </a:ext>
            </a:extLst>
          </p:cNvPr>
          <p:cNvSpPr/>
          <p:nvPr/>
        </p:nvSpPr>
        <p:spPr>
          <a:xfrm rot="657821">
            <a:off x="807675" y="11077848"/>
            <a:ext cx="721712" cy="655153"/>
          </a:xfrm>
          <a:prstGeom prst="actionButtonHelp">
            <a:avLst/>
          </a:prstGeom>
          <a:noFill/>
          <a:ln w="25400">
            <a:solidFill>
              <a:srgbClr val="F09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88878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zigZag">
          <a:fgClr>
            <a:srgbClr val="03CFCF"/>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F09B1E"/>
                </a:solidFill>
                <a:latin typeface="Tempus Sans ITC" panose="04020404030D07020202" pitchFamily="82" charset="0"/>
                <a:cs typeface="Vijaya" panose="020B0502040204020203" pitchFamily="18" charset="0"/>
              </a:rPr>
              <a:t>World</a:t>
            </a:r>
          </a:p>
          <a:p>
            <a:pPr algn="ctr"/>
            <a:r>
              <a:rPr lang="en-US" sz="5400" b="1" dirty="0">
                <a:solidFill>
                  <a:srgbClr val="F09B1E"/>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6"/>
            <a:ext cx="6184900" cy="2740188"/>
          </a:xfrm>
          <a:custGeom>
            <a:avLst/>
            <a:gdLst>
              <a:gd name="connsiteX0" fmla="*/ 0 w 6184900"/>
              <a:gd name="connsiteY0" fmla="*/ 0 h 2740188"/>
              <a:gd name="connsiteX1" fmla="*/ 500415 w 6184900"/>
              <a:gd name="connsiteY1" fmla="*/ 0 h 2740188"/>
              <a:gd name="connsiteX2" fmla="*/ 1062678 w 6184900"/>
              <a:gd name="connsiteY2" fmla="*/ 0 h 2740188"/>
              <a:gd name="connsiteX3" fmla="*/ 1748640 w 6184900"/>
              <a:gd name="connsiteY3" fmla="*/ 0 h 2740188"/>
              <a:gd name="connsiteX4" fmla="*/ 2125357 w 6184900"/>
              <a:gd name="connsiteY4" fmla="*/ 0 h 2740188"/>
              <a:gd name="connsiteX5" fmla="*/ 2687620 w 6184900"/>
              <a:gd name="connsiteY5" fmla="*/ 0 h 2740188"/>
              <a:gd name="connsiteX6" fmla="*/ 3249884 w 6184900"/>
              <a:gd name="connsiteY6" fmla="*/ 0 h 2740188"/>
              <a:gd name="connsiteX7" fmla="*/ 3626600 w 6184900"/>
              <a:gd name="connsiteY7" fmla="*/ 0 h 2740188"/>
              <a:gd name="connsiteX8" fmla="*/ 4127015 w 6184900"/>
              <a:gd name="connsiteY8" fmla="*/ 0 h 2740188"/>
              <a:gd name="connsiteX9" fmla="*/ 4503732 w 6184900"/>
              <a:gd name="connsiteY9" fmla="*/ 0 h 2740188"/>
              <a:gd name="connsiteX10" fmla="*/ 4880448 w 6184900"/>
              <a:gd name="connsiteY10" fmla="*/ 0 h 2740188"/>
              <a:gd name="connsiteX11" fmla="*/ 5319014 w 6184900"/>
              <a:gd name="connsiteY11" fmla="*/ 0 h 2740188"/>
              <a:gd name="connsiteX12" fmla="*/ 6184900 w 6184900"/>
              <a:gd name="connsiteY12" fmla="*/ 0 h 2740188"/>
              <a:gd name="connsiteX13" fmla="*/ 6184900 w 6184900"/>
              <a:gd name="connsiteY13" fmla="*/ 548038 h 2740188"/>
              <a:gd name="connsiteX14" fmla="*/ 6184900 w 6184900"/>
              <a:gd name="connsiteY14" fmla="*/ 1013870 h 2740188"/>
              <a:gd name="connsiteX15" fmla="*/ 6184900 w 6184900"/>
              <a:gd name="connsiteY15" fmla="*/ 1479702 h 2740188"/>
              <a:gd name="connsiteX16" fmla="*/ 6184900 w 6184900"/>
              <a:gd name="connsiteY16" fmla="*/ 2082543 h 2740188"/>
              <a:gd name="connsiteX17" fmla="*/ 6184900 w 6184900"/>
              <a:gd name="connsiteY17" fmla="*/ 2740188 h 2740188"/>
              <a:gd name="connsiteX18" fmla="*/ 5622636 w 6184900"/>
              <a:gd name="connsiteY18" fmla="*/ 2740188 h 2740188"/>
              <a:gd name="connsiteX19" fmla="*/ 5122222 w 6184900"/>
              <a:gd name="connsiteY19" fmla="*/ 2740188 h 2740188"/>
              <a:gd name="connsiteX20" fmla="*/ 4436260 w 6184900"/>
              <a:gd name="connsiteY20" fmla="*/ 2740188 h 2740188"/>
              <a:gd name="connsiteX21" fmla="*/ 4059543 w 6184900"/>
              <a:gd name="connsiteY21" fmla="*/ 2740188 h 2740188"/>
              <a:gd name="connsiteX22" fmla="*/ 3620978 w 6184900"/>
              <a:gd name="connsiteY22" fmla="*/ 2740188 h 2740188"/>
              <a:gd name="connsiteX23" fmla="*/ 2996865 w 6184900"/>
              <a:gd name="connsiteY23" fmla="*/ 2740188 h 2740188"/>
              <a:gd name="connsiteX24" fmla="*/ 2310904 w 6184900"/>
              <a:gd name="connsiteY24" fmla="*/ 2740188 h 2740188"/>
              <a:gd name="connsiteX25" fmla="*/ 1810489 w 6184900"/>
              <a:gd name="connsiteY25" fmla="*/ 2740188 h 2740188"/>
              <a:gd name="connsiteX26" fmla="*/ 1310074 w 6184900"/>
              <a:gd name="connsiteY26" fmla="*/ 2740188 h 2740188"/>
              <a:gd name="connsiteX27" fmla="*/ 933358 w 6184900"/>
              <a:gd name="connsiteY27" fmla="*/ 2740188 h 2740188"/>
              <a:gd name="connsiteX28" fmla="*/ 0 w 6184900"/>
              <a:gd name="connsiteY28" fmla="*/ 2740188 h 2740188"/>
              <a:gd name="connsiteX29" fmla="*/ 0 w 6184900"/>
              <a:gd name="connsiteY29" fmla="*/ 2137347 h 2740188"/>
              <a:gd name="connsiteX30" fmla="*/ 0 w 6184900"/>
              <a:gd name="connsiteY30" fmla="*/ 1534505 h 2740188"/>
              <a:gd name="connsiteX31" fmla="*/ 0 w 6184900"/>
              <a:gd name="connsiteY31" fmla="*/ 1013870 h 2740188"/>
              <a:gd name="connsiteX32" fmla="*/ 0 w 6184900"/>
              <a:gd name="connsiteY32" fmla="*/ 0 h 27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740188"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191570" y="236188"/>
                  <a:pt x="6119572" y="302353"/>
                  <a:pt x="6184900" y="548038"/>
                </a:cubicBezTo>
                <a:cubicBezTo>
                  <a:pt x="6250228" y="793723"/>
                  <a:pt x="6130747" y="790458"/>
                  <a:pt x="6184900" y="1013870"/>
                </a:cubicBezTo>
                <a:cubicBezTo>
                  <a:pt x="6239053" y="1237282"/>
                  <a:pt x="6155884" y="1319902"/>
                  <a:pt x="6184900" y="1479702"/>
                </a:cubicBezTo>
                <a:cubicBezTo>
                  <a:pt x="6213916" y="1639502"/>
                  <a:pt x="6152506" y="1790397"/>
                  <a:pt x="6184900" y="2082543"/>
                </a:cubicBezTo>
                <a:cubicBezTo>
                  <a:pt x="6217294" y="2374689"/>
                  <a:pt x="6184254" y="2579466"/>
                  <a:pt x="6184900" y="2740188"/>
                </a:cubicBezTo>
                <a:cubicBezTo>
                  <a:pt x="6070391" y="2766895"/>
                  <a:pt x="5881576" y="2680957"/>
                  <a:pt x="5622636" y="2740188"/>
                </a:cubicBezTo>
                <a:cubicBezTo>
                  <a:pt x="5363696" y="2799419"/>
                  <a:pt x="5336128" y="2730460"/>
                  <a:pt x="5122222" y="2740188"/>
                </a:cubicBezTo>
                <a:cubicBezTo>
                  <a:pt x="4908316" y="2749916"/>
                  <a:pt x="4580669" y="2720138"/>
                  <a:pt x="4436260" y="2740188"/>
                </a:cubicBezTo>
                <a:cubicBezTo>
                  <a:pt x="4291851" y="2760238"/>
                  <a:pt x="4167008" y="2727361"/>
                  <a:pt x="4059543" y="2740188"/>
                </a:cubicBezTo>
                <a:cubicBezTo>
                  <a:pt x="3952078" y="2753015"/>
                  <a:pt x="3726663" y="2692995"/>
                  <a:pt x="3620978" y="2740188"/>
                </a:cubicBezTo>
                <a:cubicBezTo>
                  <a:pt x="3515293" y="2787381"/>
                  <a:pt x="3147079" y="2677536"/>
                  <a:pt x="2996865" y="2740188"/>
                </a:cubicBezTo>
                <a:cubicBezTo>
                  <a:pt x="2846651" y="2802840"/>
                  <a:pt x="2465869" y="2716922"/>
                  <a:pt x="2310904" y="2740188"/>
                </a:cubicBezTo>
                <a:cubicBezTo>
                  <a:pt x="2155939" y="2763454"/>
                  <a:pt x="1994552" y="2702460"/>
                  <a:pt x="1810489" y="2740188"/>
                </a:cubicBezTo>
                <a:cubicBezTo>
                  <a:pt x="1626427" y="2777916"/>
                  <a:pt x="1513983" y="2690285"/>
                  <a:pt x="1310074" y="2740188"/>
                </a:cubicBezTo>
                <a:cubicBezTo>
                  <a:pt x="1106166" y="2790091"/>
                  <a:pt x="1096143" y="2723764"/>
                  <a:pt x="933358" y="2740188"/>
                </a:cubicBezTo>
                <a:cubicBezTo>
                  <a:pt x="770573" y="2756612"/>
                  <a:pt x="384199" y="2652889"/>
                  <a:pt x="0" y="2740188"/>
                </a:cubicBezTo>
                <a:cubicBezTo>
                  <a:pt x="-18071" y="2465293"/>
                  <a:pt x="57945" y="2402125"/>
                  <a:pt x="0" y="2137347"/>
                </a:cubicBezTo>
                <a:cubicBezTo>
                  <a:pt x="-57945" y="1872569"/>
                  <a:pt x="70595" y="1774703"/>
                  <a:pt x="0" y="1534505"/>
                </a:cubicBezTo>
                <a:cubicBezTo>
                  <a:pt x="-70595" y="1294307"/>
                  <a:pt x="60258" y="1168785"/>
                  <a:pt x="0" y="1013870"/>
                </a:cubicBezTo>
                <a:cubicBezTo>
                  <a:pt x="-60258" y="858955"/>
                  <a:pt x="15204" y="271993"/>
                  <a:pt x="0" y="0"/>
                </a:cubicBezTo>
                <a:close/>
              </a:path>
              <a:path w="6184900" h="2740188"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44984" y="141237"/>
                  <a:pt x="6159862" y="342099"/>
                  <a:pt x="6184900" y="548038"/>
                </a:cubicBezTo>
                <a:cubicBezTo>
                  <a:pt x="6209938" y="753977"/>
                  <a:pt x="6183311" y="904690"/>
                  <a:pt x="6184900" y="1150879"/>
                </a:cubicBezTo>
                <a:cubicBezTo>
                  <a:pt x="6186489" y="1397068"/>
                  <a:pt x="6180847" y="1492483"/>
                  <a:pt x="6184900" y="1753720"/>
                </a:cubicBezTo>
                <a:cubicBezTo>
                  <a:pt x="6188953" y="2014957"/>
                  <a:pt x="6142621" y="2521302"/>
                  <a:pt x="6184900" y="2740188"/>
                </a:cubicBezTo>
                <a:cubicBezTo>
                  <a:pt x="6045859" y="2773123"/>
                  <a:pt x="5722638" y="2721595"/>
                  <a:pt x="5560787" y="2740188"/>
                </a:cubicBezTo>
                <a:cubicBezTo>
                  <a:pt x="5398936" y="2758781"/>
                  <a:pt x="5144786" y="2711696"/>
                  <a:pt x="4998524" y="2740188"/>
                </a:cubicBezTo>
                <a:cubicBezTo>
                  <a:pt x="4852262" y="2768680"/>
                  <a:pt x="4707119" y="2725003"/>
                  <a:pt x="4621807" y="2740188"/>
                </a:cubicBezTo>
                <a:cubicBezTo>
                  <a:pt x="4536495" y="2755373"/>
                  <a:pt x="4298064" y="2707645"/>
                  <a:pt x="4121392" y="2740188"/>
                </a:cubicBezTo>
                <a:cubicBezTo>
                  <a:pt x="3944721" y="2772731"/>
                  <a:pt x="3860107" y="2704548"/>
                  <a:pt x="3682827" y="2740188"/>
                </a:cubicBezTo>
                <a:cubicBezTo>
                  <a:pt x="3505548" y="2775828"/>
                  <a:pt x="3381987" y="2734198"/>
                  <a:pt x="3306110" y="2740188"/>
                </a:cubicBezTo>
                <a:cubicBezTo>
                  <a:pt x="3230233" y="2746178"/>
                  <a:pt x="2940880" y="2682553"/>
                  <a:pt x="2681998" y="2740188"/>
                </a:cubicBezTo>
                <a:cubicBezTo>
                  <a:pt x="2423116" y="2797823"/>
                  <a:pt x="2329830" y="2721751"/>
                  <a:pt x="2057885" y="2740188"/>
                </a:cubicBezTo>
                <a:cubicBezTo>
                  <a:pt x="1785940" y="2758625"/>
                  <a:pt x="1768564" y="2715109"/>
                  <a:pt x="1557470" y="2740188"/>
                </a:cubicBezTo>
                <a:cubicBezTo>
                  <a:pt x="1346377" y="2765267"/>
                  <a:pt x="1280274" y="2736258"/>
                  <a:pt x="1057056" y="2740188"/>
                </a:cubicBezTo>
                <a:cubicBezTo>
                  <a:pt x="833838" y="2744118"/>
                  <a:pt x="736450" y="2718060"/>
                  <a:pt x="494792" y="2740188"/>
                </a:cubicBezTo>
                <a:cubicBezTo>
                  <a:pt x="253134" y="2762316"/>
                  <a:pt x="147590" y="2709148"/>
                  <a:pt x="0" y="2740188"/>
                </a:cubicBezTo>
                <a:cubicBezTo>
                  <a:pt x="-37170" y="2635764"/>
                  <a:pt x="9778" y="2386923"/>
                  <a:pt x="0" y="2246954"/>
                </a:cubicBezTo>
                <a:cubicBezTo>
                  <a:pt x="-9778" y="2106985"/>
                  <a:pt x="34819" y="1965182"/>
                  <a:pt x="0" y="1698917"/>
                </a:cubicBezTo>
                <a:cubicBezTo>
                  <a:pt x="-34819" y="1432652"/>
                  <a:pt x="52032" y="1333629"/>
                  <a:pt x="0" y="1233085"/>
                </a:cubicBezTo>
                <a:cubicBezTo>
                  <a:pt x="-52032" y="1132541"/>
                  <a:pt x="33400" y="805548"/>
                  <a:pt x="0" y="657645"/>
                </a:cubicBezTo>
                <a:cubicBezTo>
                  <a:pt x="-33400" y="509742"/>
                  <a:pt x="33861" y="247144"/>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2335503" y="3182373"/>
            <a:ext cx="2192698" cy="769441"/>
          </a:xfrm>
          <a:prstGeom prst="rect">
            <a:avLst/>
          </a:prstGeom>
          <a:noFill/>
        </p:spPr>
        <p:txBody>
          <a:bodyPr wrap="square" rtlCol="0">
            <a:spAutoFit/>
          </a:bodyPr>
          <a:lstStyle/>
          <a:p>
            <a:r>
              <a:rPr lang="en-US" sz="4400" b="1" dirty="0">
                <a:solidFill>
                  <a:srgbClr val="03CFCF"/>
                </a:solidFill>
                <a:latin typeface="Tempus Sans ITC" panose="04020404030D07020202" pitchFamily="82" charset="0"/>
              </a:rPr>
              <a:t>Judaism</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49445" y="3875492"/>
            <a:ext cx="5759109" cy="1938992"/>
          </a:xfrm>
          <a:prstGeom prst="rect">
            <a:avLst/>
          </a:prstGeom>
          <a:noFill/>
        </p:spPr>
        <p:txBody>
          <a:bodyPr wrap="square" rtlCol="0">
            <a:spAutoFit/>
          </a:bodyPr>
          <a:lstStyle/>
          <a:p>
            <a:r>
              <a:rPr lang="en-US" sz="2400" b="1" dirty="0">
                <a:latin typeface="Tempus Sans ITC" panose="04020404030D07020202" pitchFamily="82" charset="0"/>
              </a:rPr>
              <a:t>Another religion found in the United States is Judaism. Their sacred spaces are often called synagogues. They come in all shapes and sizes, but they often have a Star of David - an important symbol in Judaism.</a:t>
            </a:r>
          </a:p>
        </p:txBody>
      </p:sp>
      <p:sp>
        <p:nvSpPr>
          <p:cNvPr id="20" name="Rectangle 19">
            <a:extLst>
              <a:ext uri="{FF2B5EF4-FFF2-40B4-BE49-F238E27FC236}">
                <a16:creationId xmlns:a16="http://schemas.microsoft.com/office/drawing/2014/main" id="{789701C2-11FE-45EE-B158-2606228AD65D}"/>
              </a:ext>
            </a:extLst>
          </p:cNvPr>
          <p:cNvSpPr/>
          <p:nvPr/>
        </p:nvSpPr>
        <p:spPr>
          <a:xfrm>
            <a:off x="3476502" y="8796594"/>
            <a:ext cx="2832052" cy="3038269"/>
          </a:xfrm>
          <a:custGeom>
            <a:avLst/>
            <a:gdLst>
              <a:gd name="connsiteX0" fmla="*/ 0 w 2832052"/>
              <a:gd name="connsiteY0" fmla="*/ 0 h 3038269"/>
              <a:gd name="connsiteX1" fmla="*/ 566410 w 2832052"/>
              <a:gd name="connsiteY1" fmla="*/ 0 h 3038269"/>
              <a:gd name="connsiteX2" fmla="*/ 1189462 w 2832052"/>
              <a:gd name="connsiteY2" fmla="*/ 0 h 3038269"/>
              <a:gd name="connsiteX3" fmla="*/ 1784193 w 2832052"/>
              <a:gd name="connsiteY3" fmla="*/ 0 h 3038269"/>
              <a:gd name="connsiteX4" fmla="*/ 2293962 w 2832052"/>
              <a:gd name="connsiteY4" fmla="*/ 0 h 3038269"/>
              <a:gd name="connsiteX5" fmla="*/ 2832052 w 2832052"/>
              <a:gd name="connsiteY5" fmla="*/ 0 h 3038269"/>
              <a:gd name="connsiteX6" fmla="*/ 2832052 w 2832052"/>
              <a:gd name="connsiteY6" fmla="*/ 445613 h 3038269"/>
              <a:gd name="connsiteX7" fmla="*/ 2832052 w 2832052"/>
              <a:gd name="connsiteY7" fmla="*/ 1012756 h 3038269"/>
              <a:gd name="connsiteX8" fmla="*/ 2832052 w 2832052"/>
              <a:gd name="connsiteY8" fmla="*/ 1427986 h 3038269"/>
              <a:gd name="connsiteX9" fmla="*/ 2832052 w 2832052"/>
              <a:gd name="connsiteY9" fmla="*/ 1843217 h 3038269"/>
              <a:gd name="connsiteX10" fmla="*/ 2832052 w 2832052"/>
              <a:gd name="connsiteY10" fmla="*/ 2258447 h 3038269"/>
              <a:gd name="connsiteX11" fmla="*/ 2832052 w 2832052"/>
              <a:gd name="connsiteY11" fmla="*/ 3038269 h 3038269"/>
              <a:gd name="connsiteX12" fmla="*/ 2209001 w 2832052"/>
              <a:gd name="connsiteY12" fmla="*/ 3038269 h 3038269"/>
              <a:gd name="connsiteX13" fmla="*/ 1642590 w 2832052"/>
              <a:gd name="connsiteY13" fmla="*/ 3038269 h 3038269"/>
              <a:gd name="connsiteX14" fmla="*/ 1161141 w 2832052"/>
              <a:gd name="connsiteY14" fmla="*/ 3038269 h 3038269"/>
              <a:gd name="connsiteX15" fmla="*/ 623051 w 2832052"/>
              <a:gd name="connsiteY15" fmla="*/ 3038269 h 3038269"/>
              <a:gd name="connsiteX16" fmla="*/ 0 w 2832052"/>
              <a:gd name="connsiteY16" fmla="*/ 3038269 h 3038269"/>
              <a:gd name="connsiteX17" fmla="*/ 0 w 2832052"/>
              <a:gd name="connsiteY17" fmla="*/ 2562274 h 3038269"/>
              <a:gd name="connsiteX18" fmla="*/ 0 w 2832052"/>
              <a:gd name="connsiteY18" fmla="*/ 2116661 h 3038269"/>
              <a:gd name="connsiteX19" fmla="*/ 0 w 2832052"/>
              <a:gd name="connsiteY19" fmla="*/ 1671048 h 3038269"/>
              <a:gd name="connsiteX20" fmla="*/ 0 w 2832052"/>
              <a:gd name="connsiteY20" fmla="*/ 1164670 h 3038269"/>
              <a:gd name="connsiteX21" fmla="*/ 0 w 2832052"/>
              <a:gd name="connsiteY21" fmla="*/ 627909 h 3038269"/>
              <a:gd name="connsiteX22" fmla="*/ 0 w 2832052"/>
              <a:gd name="connsiteY22" fmla="*/ 0 h 303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32052" h="3038269" fill="none" extrusionOk="0">
                <a:moveTo>
                  <a:pt x="0" y="0"/>
                </a:moveTo>
                <a:cubicBezTo>
                  <a:pt x="252988" y="-14611"/>
                  <a:pt x="346979" y="50600"/>
                  <a:pt x="566410" y="0"/>
                </a:cubicBezTo>
                <a:cubicBezTo>
                  <a:pt x="785841" y="-50600"/>
                  <a:pt x="1033885" y="49768"/>
                  <a:pt x="1189462" y="0"/>
                </a:cubicBezTo>
                <a:cubicBezTo>
                  <a:pt x="1345039" y="-49768"/>
                  <a:pt x="1578538" y="12517"/>
                  <a:pt x="1784193" y="0"/>
                </a:cubicBezTo>
                <a:cubicBezTo>
                  <a:pt x="1989848" y="-12517"/>
                  <a:pt x="2093622" y="11977"/>
                  <a:pt x="2293962" y="0"/>
                </a:cubicBezTo>
                <a:cubicBezTo>
                  <a:pt x="2494302" y="-11977"/>
                  <a:pt x="2609702" y="10513"/>
                  <a:pt x="2832052" y="0"/>
                </a:cubicBezTo>
                <a:cubicBezTo>
                  <a:pt x="2855449" y="108202"/>
                  <a:pt x="2811199" y="342042"/>
                  <a:pt x="2832052" y="445613"/>
                </a:cubicBezTo>
                <a:cubicBezTo>
                  <a:pt x="2852905" y="549184"/>
                  <a:pt x="2796090" y="731726"/>
                  <a:pt x="2832052" y="1012756"/>
                </a:cubicBezTo>
                <a:cubicBezTo>
                  <a:pt x="2868014" y="1293786"/>
                  <a:pt x="2813838" y="1275078"/>
                  <a:pt x="2832052" y="1427986"/>
                </a:cubicBezTo>
                <a:cubicBezTo>
                  <a:pt x="2850266" y="1580894"/>
                  <a:pt x="2827196" y="1663779"/>
                  <a:pt x="2832052" y="1843217"/>
                </a:cubicBezTo>
                <a:cubicBezTo>
                  <a:pt x="2836908" y="2022655"/>
                  <a:pt x="2817557" y="2146921"/>
                  <a:pt x="2832052" y="2258447"/>
                </a:cubicBezTo>
                <a:cubicBezTo>
                  <a:pt x="2846547" y="2369973"/>
                  <a:pt x="2752915" y="2685899"/>
                  <a:pt x="2832052" y="3038269"/>
                </a:cubicBezTo>
                <a:cubicBezTo>
                  <a:pt x="2568554" y="3096779"/>
                  <a:pt x="2498210" y="3015811"/>
                  <a:pt x="2209001" y="3038269"/>
                </a:cubicBezTo>
                <a:cubicBezTo>
                  <a:pt x="1919792" y="3060727"/>
                  <a:pt x="1903163" y="2989011"/>
                  <a:pt x="1642590" y="3038269"/>
                </a:cubicBezTo>
                <a:cubicBezTo>
                  <a:pt x="1382017" y="3087527"/>
                  <a:pt x="1386040" y="3030191"/>
                  <a:pt x="1161141" y="3038269"/>
                </a:cubicBezTo>
                <a:cubicBezTo>
                  <a:pt x="936242" y="3046347"/>
                  <a:pt x="843358" y="3013879"/>
                  <a:pt x="623051" y="3038269"/>
                </a:cubicBezTo>
                <a:cubicBezTo>
                  <a:pt x="402744" y="3062659"/>
                  <a:pt x="186650" y="3019809"/>
                  <a:pt x="0" y="3038269"/>
                </a:cubicBezTo>
                <a:cubicBezTo>
                  <a:pt x="-29130" y="2927294"/>
                  <a:pt x="38098" y="2757647"/>
                  <a:pt x="0" y="2562274"/>
                </a:cubicBezTo>
                <a:cubicBezTo>
                  <a:pt x="-38098" y="2366902"/>
                  <a:pt x="47057" y="2212628"/>
                  <a:pt x="0" y="2116661"/>
                </a:cubicBezTo>
                <a:cubicBezTo>
                  <a:pt x="-47057" y="2020694"/>
                  <a:pt x="6921" y="1803464"/>
                  <a:pt x="0" y="1671048"/>
                </a:cubicBezTo>
                <a:cubicBezTo>
                  <a:pt x="-6921" y="1538632"/>
                  <a:pt x="27842" y="1292831"/>
                  <a:pt x="0" y="1164670"/>
                </a:cubicBezTo>
                <a:cubicBezTo>
                  <a:pt x="-27842" y="1036509"/>
                  <a:pt x="50031" y="768398"/>
                  <a:pt x="0" y="627909"/>
                </a:cubicBezTo>
                <a:cubicBezTo>
                  <a:pt x="-50031" y="487420"/>
                  <a:pt x="64230" y="131327"/>
                  <a:pt x="0" y="0"/>
                </a:cubicBezTo>
                <a:close/>
              </a:path>
              <a:path w="2832052" h="3038269" stroke="0" extrusionOk="0">
                <a:moveTo>
                  <a:pt x="0" y="0"/>
                </a:moveTo>
                <a:cubicBezTo>
                  <a:pt x="216552" y="-2201"/>
                  <a:pt x="437306" y="57645"/>
                  <a:pt x="566410" y="0"/>
                </a:cubicBezTo>
                <a:cubicBezTo>
                  <a:pt x="695514" y="-57645"/>
                  <a:pt x="957741" y="60359"/>
                  <a:pt x="1076180" y="0"/>
                </a:cubicBezTo>
                <a:cubicBezTo>
                  <a:pt x="1194619" y="-60359"/>
                  <a:pt x="1426181" y="44409"/>
                  <a:pt x="1699231" y="0"/>
                </a:cubicBezTo>
                <a:cubicBezTo>
                  <a:pt x="1972281" y="-44409"/>
                  <a:pt x="1974953" y="1476"/>
                  <a:pt x="2237321" y="0"/>
                </a:cubicBezTo>
                <a:cubicBezTo>
                  <a:pt x="2499689" y="-1476"/>
                  <a:pt x="2661446" y="2559"/>
                  <a:pt x="2832052" y="0"/>
                </a:cubicBezTo>
                <a:cubicBezTo>
                  <a:pt x="2894999" y="109865"/>
                  <a:pt x="2812898" y="427772"/>
                  <a:pt x="2832052" y="536761"/>
                </a:cubicBezTo>
                <a:cubicBezTo>
                  <a:pt x="2851206" y="645750"/>
                  <a:pt x="2821937" y="861287"/>
                  <a:pt x="2832052" y="1043139"/>
                </a:cubicBezTo>
                <a:cubicBezTo>
                  <a:pt x="2842167" y="1224991"/>
                  <a:pt x="2786714" y="1373952"/>
                  <a:pt x="2832052" y="1549517"/>
                </a:cubicBezTo>
                <a:cubicBezTo>
                  <a:pt x="2877390" y="1725082"/>
                  <a:pt x="2830853" y="1774840"/>
                  <a:pt x="2832052" y="1995130"/>
                </a:cubicBezTo>
                <a:cubicBezTo>
                  <a:pt x="2833251" y="2215420"/>
                  <a:pt x="2783228" y="2283136"/>
                  <a:pt x="2832052" y="2410360"/>
                </a:cubicBezTo>
                <a:cubicBezTo>
                  <a:pt x="2880876" y="2537584"/>
                  <a:pt x="2829560" y="2734183"/>
                  <a:pt x="2832052" y="3038269"/>
                </a:cubicBezTo>
                <a:cubicBezTo>
                  <a:pt x="2642361" y="3112348"/>
                  <a:pt x="2516965" y="3030278"/>
                  <a:pt x="2209001" y="3038269"/>
                </a:cubicBezTo>
                <a:cubicBezTo>
                  <a:pt x="1901037" y="3046260"/>
                  <a:pt x="1845981" y="2980093"/>
                  <a:pt x="1614270" y="3038269"/>
                </a:cubicBezTo>
                <a:cubicBezTo>
                  <a:pt x="1382559" y="3096445"/>
                  <a:pt x="1162997" y="3033357"/>
                  <a:pt x="1047859" y="3038269"/>
                </a:cubicBezTo>
                <a:cubicBezTo>
                  <a:pt x="932721" y="3043181"/>
                  <a:pt x="746220" y="2995486"/>
                  <a:pt x="538090" y="3038269"/>
                </a:cubicBezTo>
                <a:cubicBezTo>
                  <a:pt x="329960" y="3081052"/>
                  <a:pt x="260249" y="2994364"/>
                  <a:pt x="0" y="3038269"/>
                </a:cubicBezTo>
                <a:cubicBezTo>
                  <a:pt x="-27119" y="2890826"/>
                  <a:pt x="26849" y="2749188"/>
                  <a:pt x="0" y="2623039"/>
                </a:cubicBezTo>
                <a:cubicBezTo>
                  <a:pt x="-26849" y="2496890"/>
                  <a:pt x="8426" y="2270972"/>
                  <a:pt x="0" y="2116661"/>
                </a:cubicBezTo>
                <a:cubicBezTo>
                  <a:pt x="-8426" y="1962350"/>
                  <a:pt x="47995" y="1803267"/>
                  <a:pt x="0" y="1549517"/>
                </a:cubicBezTo>
                <a:cubicBezTo>
                  <a:pt x="-47995" y="1295767"/>
                  <a:pt x="28455" y="1205926"/>
                  <a:pt x="0" y="1103904"/>
                </a:cubicBezTo>
                <a:cubicBezTo>
                  <a:pt x="-28455" y="1001882"/>
                  <a:pt x="17878" y="833594"/>
                  <a:pt x="0" y="567144"/>
                </a:cubicBezTo>
                <a:cubicBezTo>
                  <a:pt x="-17878" y="300694"/>
                  <a:pt x="56790" y="206367"/>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3719638" y="9027098"/>
            <a:ext cx="2294351" cy="1569660"/>
          </a:xfrm>
          <a:prstGeom prst="rect">
            <a:avLst/>
          </a:prstGeom>
          <a:noFill/>
        </p:spPr>
        <p:txBody>
          <a:bodyPr wrap="square" rtlCol="0">
            <a:spAutoFit/>
          </a:bodyPr>
          <a:lstStyle/>
          <a:p>
            <a:pPr algn="ctr"/>
            <a:r>
              <a:rPr lang="en-US" sz="2400" b="1" dirty="0">
                <a:solidFill>
                  <a:srgbClr val="03CFCF"/>
                </a:solidFill>
                <a:latin typeface="Tempus Sans ITC" panose="04020404030D07020202" pitchFamily="82" charset="0"/>
              </a:rPr>
              <a:t>Can you find the Star of David on the red synagogue?</a:t>
            </a:r>
          </a:p>
        </p:txBody>
      </p:sp>
      <p:sp>
        <p:nvSpPr>
          <p:cNvPr id="26" name="Action Button: Help 25">
            <a:hlinkClick r:id="" action="ppaction://noaction" highlightClick="1"/>
            <a:extLst>
              <a:ext uri="{FF2B5EF4-FFF2-40B4-BE49-F238E27FC236}">
                <a16:creationId xmlns:a16="http://schemas.microsoft.com/office/drawing/2014/main" id="{33912C07-1769-4A06-A7ED-6A4FD00DEDA8}"/>
              </a:ext>
            </a:extLst>
          </p:cNvPr>
          <p:cNvSpPr/>
          <p:nvPr/>
        </p:nvSpPr>
        <p:spPr>
          <a:xfrm rot="657821">
            <a:off x="4832604" y="10730597"/>
            <a:ext cx="863600" cy="828583"/>
          </a:xfrm>
          <a:prstGeom prst="actionButtonHelp">
            <a:avLst/>
          </a:prstGeom>
          <a:noFill/>
          <a:ln w="25400">
            <a:solidFill>
              <a:srgbClr val="03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3CFCF"/>
              </a:solidFill>
            </a:endParaRPr>
          </a:p>
        </p:txBody>
      </p:sp>
      <p:pic>
        <p:nvPicPr>
          <p:cNvPr id="4" name="Picture 3" descr="A picture containing building, outdoor, old, government building&#10;&#10;Description automatically generated">
            <a:extLst>
              <a:ext uri="{FF2B5EF4-FFF2-40B4-BE49-F238E27FC236}">
                <a16:creationId xmlns:a16="http://schemas.microsoft.com/office/drawing/2014/main" id="{12E5105A-2E39-4FCD-AABE-BE01CCC65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78128">
            <a:off x="393548" y="6134281"/>
            <a:ext cx="2559736" cy="3845612"/>
          </a:xfrm>
          <a:prstGeom prst="rect">
            <a:avLst/>
          </a:prstGeom>
          <a:ln w="38100">
            <a:solidFill>
              <a:schemeClr val="tx1"/>
            </a:solidFill>
          </a:ln>
        </p:spPr>
      </p:pic>
      <p:pic>
        <p:nvPicPr>
          <p:cNvPr id="10" name="Picture 9" descr="A picture containing sky, building, outdoor, colonnade&#10;&#10;Description automatically generated">
            <a:extLst>
              <a:ext uri="{FF2B5EF4-FFF2-40B4-BE49-F238E27FC236}">
                <a16:creationId xmlns:a16="http://schemas.microsoft.com/office/drawing/2014/main" id="{86F391AE-409F-4BC1-97CC-B8C25923F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84">
            <a:off x="2979018" y="6132303"/>
            <a:ext cx="3567280" cy="2524061"/>
          </a:xfrm>
          <a:prstGeom prst="rect">
            <a:avLst/>
          </a:prstGeom>
          <a:ln w="38100">
            <a:solidFill>
              <a:schemeClr val="tx1"/>
            </a:solidFill>
          </a:ln>
        </p:spPr>
      </p:pic>
      <p:pic>
        <p:nvPicPr>
          <p:cNvPr id="13" name="Picture 12" descr="A picture containing colorful&#10;&#10;Description automatically generated">
            <a:extLst>
              <a:ext uri="{FF2B5EF4-FFF2-40B4-BE49-F238E27FC236}">
                <a16:creationId xmlns:a16="http://schemas.microsoft.com/office/drawing/2014/main" id="{6F4F50F9-ADB2-47E7-B038-107AA7A91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266" y="10283650"/>
            <a:ext cx="1519002" cy="1519002"/>
          </a:xfrm>
          <a:prstGeom prst="rect">
            <a:avLst/>
          </a:prstGeom>
          <a:ln w="38100">
            <a:solidFill>
              <a:schemeClr val="tx1"/>
            </a:solidFill>
          </a:ln>
        </p:spPr>
      </p:pic>
    </p:spTree>
    <p:extLst>
      <p:ext uri="{BB962C8B-B14F-4D97-AF65-F5344CB8AC3E}">
        <p14:creationId xmlns:p14="http://schemas.microsoft.com/office/powerpoint/2010/main" val="263038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zigZag">
          <a:fgClr>
            <a:srgbClr val="03CFCF"/>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03CFCF"/>
                </a:solidFill>
                <a:latin typeface="Tempus Sans ITC" panose="04020404030D07020202" pitchFamily="82" charset="0"/>
                <a:cs typeface="Vijaya" panose="020B0502040204020203" pitchFamily="18" charset="0"/>
              </a:rPr>
              <a:t>World</a:t>
            </a:r>
          </a:p>
          <a:p>
            <a:pPr algn="ctr"/>
            <a:r>
              <a:rPr lang="en-US" sz="5400" b="1" dirty="0">
                <a:solidFill>
                  <a:srgbClr val="03CFCF"/>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6"/>
            <a:ext cx="6184900" cy="2740188"/>
          </a:xfrm>
          <a:custGeom>
            <a:avLst/>
            <a:gdLst>
              <a:gd name="connsiteX0" fmla="*/ 0 w 6184900"/>
              <a:gd name="connsiteY0" fmla="*/ 0 h 2740188"/>
              <a:gd name="connsiteX1" fmla="*/ 500415 w 6184900"/>
              <a:gd name="connsiteY1" fmla="*/ 0 h 2740188"/>
              <a:gd name="connsiteX2" fmla="*/ 1062678 w 6184900"/>
              <a:gd name="connsiteY2" fmla="*/ 0 h 2740188"/>
              <a:gd name="connsiteX3" fmla="*/ 1748640 w 6184900"/>
              <a:gd name="connsiteY3" fmla="*/ 0 h 2740188"/>
              <a:gd name="connsiteX4" fmla="*/ 2125357 w 6184900"/>
              <a:gd name="connsiteY4" fmla="*/ 0 h 2740188"/>
              <a:gd name="connsiteX5" fmla="*/ 2687620 w 6184900"/>
              <a:gd name="connsiteY5" fmla="*/ 0 h 2740188"/>
              <a:gd name="connsiteX6" fmla="*/ 3249884 w 6184900"/>
              <a:gd name="connsiteY6" fmla="*/ 0 h 2740188"/>
              <a:gd name="connsiteX7" fmla="*/ 3626600 w 6184900"/>
              <a:gd name="connsiteY7" fmla="*/ 0 h 2740188"/>
              <a:gd name="connsiteX8" fmla="*/ 4127015 w 6184900"/>
              <a:gd name="connsiteY8" fmla="*/ 0 h 2740188"/>
              <a:gd name="connsiteX9" fmla="*/ 4503732 w 6184900"/>
              <a:gd name="connsiteY9" fmla="*/ 0 h 2740188"/>
              <a:gd name="connsiteX10" fmla="*/ 4880448 w 6184900"/>
              <a:gd name="connsiteY10" fmla="*/ 0 h 2740188"/>
              <a:gd name="connsiteX11" fmla="*/ 5319014 w 6184900"/>
              <a:gd name="connsiteY11" fmla="*/ 0 h 2740188"/>
              <a:gd name="connsiteX12" fmla="*/ 6184900 w 6184900"/>
              <a:gd name="connsiteY12" fmla="*/ 0 h 2740188"/>
              <a:gd name="connsiteX13" fmla="*/ 6184900 w 6184900"/>
              <a:gd name="connsiteY13" fmla="*/ 548038 h 2740188"/>
              <a:gd name="connsiteX14" fmla="*/ 6184900 w 6184900"/>
              <a:gd name="connsiteY14" fmla="*/ 1013870 h 2740188"/>
              <a:gd name="connsiteX15" fmla="*/ 6184900 w 6184900"/>
              <a:gd name="connsiteY15" fmla="*/ 1479702 h 2740188"/>
              <a:gd name="connsiteX16" fmla="*/ 6184900 w 6184900"/>
              <a:gd name="connsiteY16" fmla="*/ 2082543 h 2740188"/>
              <a:gd name="connsiteX17" fmla="*/ 6184900 w 6184900"/>
              <a:gd name="connsiteY17" fmla="*/ 2740188 h 2740188"/>
              <a:gd name="connsiteX18" fmla="*/ 5622636 w 6184900"/>
              <a:gd name="connsiteY18" fmla="*/ 2740188 h 2740188"/>
              <a:gd name="connsiteX19" fmla="*/ 5122222 w 6184900"/>
              <a:gd name="connsiteY19" fmla="*/ 2740188 h 2740188"/>
              <a:gd name="connsiteX20" fmla="*/ 4436260 w 6184900"/>
              <a:gd name="connsiteY20" fmla="*/ 2740188 h 2740188"/>
              <a:gd name="connsiteX21" fmla="*/ 4059543 w 6184900"/>
              <a:gd name="connsiteY21" fmla="*/ 2740188 h 2740188"/>
              <a:gd name="connsiteX22" fmla="*/ 3620978 w 6184900"/>
              <a:gd name="connsiteY22" fmla="*/ 2740188 h 2740188"/>
              <a:gd name="connsiteX23" fmla="*/ 2996865 w 6184900"/>
              <a:gd name="connsiteY23" fmla="*/ 2740188 h 2740188"/>
              <a:gd name="connsiteX24" fmla="*/ 2310904 w 6184900"/>
              <a:gd name="connsiteY24" fmla="*/ 2740188 h 2740188"/>
              <a:gd name="connsiteX25" fmla="*/ 1810489 w 6184900"/>
              <a:gd name="connsiteY25" fmla="*/ 2740188 h 2740188"/>
              <a:gd name="connsiteX26" fmla="*/ 1310074 w 6184900"/>
              <a:gd name="connsiteY26" fmla="*/ 2740188 h 2740188"/>
              <a:gd name="connsiteX27" fmla="*/ 933358 w 6184900"/>
              <a:gd name="connsiteY27" fmla="*/ 2740188 h 2740188"/>
              <a:gd name="connsiteX28" fmla="*/ 0 w 6184900"/>
              <a:gd name="connsiteY28" fmla="*/ 2740188 h 2740188"/>
              <a:gd name="connsiteX29" fmla="*/ 0 w 6184900"/>
              <a:gd name="connsiteY29" fmla="*/ 2137347 h 2740188"/>
              <a:gd name="connsiteX30" fmla="*/ 0 w 6184900"/>
              <a:gd name="connsiteY30" fmla="*/ 1534505 h 2740188"/>
              <a:gd name="connsiteX31" fmla="*/ 0 w 6184900"/>
              <a:gd name="connsiteY31" fmla="*/ 1013870 h 2740188"/>
              <a:gd name="connsiteX32" fmla="*/ 0 w 6184900"/>
              <a:gd name="connsiteY32" fmla="*/ 0 h 27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740188"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191570" y="236188"/>
                  <a:pt x="6119572" y="302353"/>
                  <a:pt x="6184900" y="548038"/>
                </a:cubicBezTo>
                <a:cubicBezTo>
                  <a:pt x="6250228" y="793723"/>
                  <a:pt x="6130747" y="790458"/>
                  <a:pt x="6184900" y="1013870"/>
                </a:cubicBezTo>
                <a:cubicBezTo>
                  <a:pt x="6239053" y="1237282"/>
                  <a:pt x="6155884" y="1319902"/>
                  <a:pt x="6184900" y="1479702"/>
                </a:cubicBezTo>
                <a:cubicBezTo>
                  <a:pt x="6213916" y="1639502"/>
                  <a:pt x="6152506" y="1790397"/>
                  <a:pt x="6184900" y="2082543"/>
                </a:cubicBezTo>
                <a:cubicBezTo>
                  <a:pt x="6217294" y="2374689"/>
                  <a:pt x="6184254" y="2579466"/>
                  <a:pt x="6184900" y="2740188"/>
                </a:cubicBezTo>
                <a:cubicBezTo>
                  <a:pt x="6070391" y="2766895"/>
                  <a:pt x="5881576" y="2680957"/>
                  <a:pt x="5622636" y="2740188"/>
                </a:cubicBezTo>
                <a:cubicBezTo>
                  <a:pt x="5363696" y="2799419"/>
                  <a:pt x="5336128" y="2730460"/>
                  <a:pt x="5122222" y="2740188"/>
                </a:cubicBezTo>
                <a:cubicBezTo>
                  <a:pt x="4908316" y="2749916"/>
                  <a:pt x="4580669" y="2720138"/>
                  <a:pt x="4436260" y="2740188"/>
                </a:cubicBezTo>
                <a:cubicBezTo>
                  <a:pt x="4291851" y="2760238"/>
                  <a:pt x="4167008" y="2727361"/>
                  <a:pt x="4059543" y="2740188"/>
                </a:cubicBezTo>
                <a:cubicBezTo>
                  <a:pt x="3952078" y="2753015"/>
                  <a:pt x="3726663" y="2692995"/>
                  <a:pt x="3620978" y="2740188"/>
                </a:cubicBezTo>
                <a:cubicBezTo>
                  <a:pt x="3515293" y="2787381"/>
                  <a:pt x="3147079" y="2677536"/>
                  <a:pt x="2996865" y="2740188"/>
                </a:cubicBezTo>
                <a:cubicBezTo>
                  <a:pt x="2846651" y="2802840"/>
                  <a:pt x="2465869" y="2716922"/>
                  <a:pt x="2310904" y="2740188"/>
                </a:cubicBezTo>
                <a:cubicBezTo>
                  <a:pt x="2155939" y="2763454"/>
                  <a:pt x="1994552" y="2702460"/>
                  <a:pt x="1810489" y="2740188"/>
                </a:cubicBezTo>
                <a:cubicBezTo>
                  <a:pt x="1626427" y="2777916"/>
                  <a:pt x="1513983" y="2690285"/>
                  <a:pt x="1310074" y="2740188"/>
                </a:cubicBezTo>
                <a:cubicBezTo>
                  <a:pt x="1106166" y="2790091"/>
                  <a:pt x="1096143" y="2723764"/>
                  <a:pt x="933358" y="2740188"/>
                </a:cubicBezTo>
                <a:cubicBezTo>
                  <a:pt x="770573" y="2756612"/>
                  <a:pt x="384199" y="2652889"/>
                  <a:pt x="0" y="2740188"/>
                </a:cubicBezTo>
                <a:cubicBezTo>
                  <a:pt x="-18071" y="2465293"/>
                  <a:pt x="57945" y="2402125"/>
                  <a:pt x="0" y="2137347"/>
                </a:cubicBezTo>
                <a:cubicBezTo>
                  <a:pt x="-57945" y="1872569"/>
                  <a:pt x="70595" y="1774703"/>
                  <a:pt x="0" y="1534505"/>
                </a:cubicBezTo>
                <a:cubicBezTo>
                  <a:pt x="-70595" y="1294307"/>
                  <a:pt x="60258" y="1168785"/>
                  <a:pt x="0" y="1013870"/>
                </a:cubicBezTo>
                <a:cubicBezTo>
                  <a:pt x="-60258" y="858955"/>
                  <a:pt x="15204" y="271993"/>
                  <a:pt x="0" y="0"/>
                </a:cubicBezTo>
                <a:close/>
              </a:path>
              <a:path w="6184900" h="2740188"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44984" y="141237"/>
                  <a:pt x="6159862" y="342099"/>
                  <a:pt x="6184900" y="548038"/>
                </a:cubicBezTo>
                <a:cubicBezTo>
                  <a:pt x="6209938" y="753977"/>
                  <a:pt x="6183311" y="904690"/>
                  <a:pt x="6184900" y="1150879"/>
                </a:cubicBezTo>
                <a:cubicBezTo>
                  <a:pt x="6186489" y="1397068"/>
                  <a:pt x="6180847" y="1492483"/>
                  <a:pt x="6184900" y="1753720"/>
                </a:cubicBezTo>
                <a:cubicBezTo>
                  <a:pt x="6188953" y="2014957"/>
                  <a:pt x="6142621" y="2521302"/>
                  <a:pt x="6184900" y="2740188"/>
                </a:cubicBezTo>
                <a:cubicBezTo>
                  <a:pt x="6045859" y="2773123"/>
                  <a:pt x="5722638" y="2721595"/>
                  <a:pt x="5560787" y="2740188"/>
                </a:cubicBezTo>
                <a:cubicBezTo>
                  <a:pt x="5398936" y="2758781"/>
                  <a:pt x="5144786" y="2711696"/>
                  <a:pt x="4998524" y="2740188"/>
                </a:cubicBezTo>
                <a:cubicBezTo>
                  <a:pt x="4852262" y="2768680"/>
                  <a:pt x="4707119" y="2725003"/>
                  <a:pt x="4621807" y="2740188"/>
                </a:cubicBezTo>
                <a:cubicBezTo>
                  <a:pt x="4536495" y="2755373"/>
                  <a:pt x="4298064" y="2707645"/>
                  <a:pt x="4121392" y="2740188"/>
                </a:cubicBezTo>
                <a:cubicBezTo>
                  <a:pt x="3944721" y="2772731"/>
                  <a:pt x="3860107" y="2704548"/>
                  <a:pt x="3682827" y="2740188"/>
                </a:cubicBezTo>
                <a:cubicBezTo>
                  <a:pt x="3505548" y="2775828"/>
                  <a:pt x="3381987" y="2734198"/>
                  <a:pt x="3306110" y="2740188"/>
                </a:cubicBezTo>
                <a:cubicBezTo>
                  <a:pt x="3230233" y="2746178"/>
                  <a:pt x="2940880" y="2682553"/>
                  <a:pt x="2681998" y="2740188"/>
                </a:cubicBezTo>
                <a:cubicBezTo>
                  <a:pt x="2423116" y="2797823"/>
                  <a:pt x="2329830" y="2721751"/>
                  <a:pt x="2057885" y="2740188"/>
                </a:cubicBezTo>
                <a:cubicBezTo>
                  <a:pt x="1785940" y="2758625"/>
                  <a:pt x="1768564" y="2715109"/>
                  <a:pt x="1557470" y="2740188"/>
                </a:cubicBezTo>
                <a:cubicBezTo>
                  <a:pt x="1346377" y="2765267"/>
                  <a:pt x="1280274" y="2736258"/>
                  <a:pt x="1057056" y="2740188"/>
                </a:cubicBezTo>
                <a:cubicBezTo>
                  <a:pt x="833838" y="2744118"/>
                  <a:pt x="736450" y="2718060"/>
                  <a:pt x="494792" y="2740188"/>
                </a:cubicBezTo>
                <a:cubicBezTo>
                  <a:pt x="253134" y="2762316"/>
                  <a:pt x="147590" y="2709148"/>
                  <a:pt x="0" y="2740188"/>
                </a:cubicBezTo>
                <a:cubicBezTo>
                  <a:pt x="-37170" y="2635764"/>
                  <a:pt x="9778" y="2386923"/>
                  <a:pt x="0" y="2246954"/>
                </a:cubicBezTo>
                <a:cubicBezTo>
                  <a:pt x="-9778" y="2106985"/>
                  <a:pt x="34819" y="1965182"/>
                  <a:pt x="0" y="1698917"/>
                </a:cubicBezTo>
                <a:cubicBezTo>
                  <a:pt x="-34819" y="1432652"/>
                  <a:pt x="52032" y="1333629"/>
                  <a:pt x="0" y="1233085"/>
                </a:cubicBezTo>
                <a:cubicBezTo>
                  <a:pt x="-52032" y="1132541"/>
                  <a:pt x="33400" y="805548"/>
                  <a:pt x="0" y="657645"/>
                </a:cubicBezTo>
                <a:cubicBezTo>
                  <a:pt x="-33400" y="509742"/>
                  <a:pt x="33861" y="247144"/>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179748" y="3170985"/>
            <a:ext cx="4660900" cy="769441"/>
          </a:xfrm>
          <a:prstGeom prst="rect">
            <a:avLst/>
          </a:prstGeom>
          <a:noFill/>
        </p:spPr>
        <p:txBody>
          <a:bodyPr wrap="square" rtlCol="0">
            <a:spAutoFit/>
          </a:bodyPr>
          <a:lstStyle/>
          <a:p>
            <a:r>
              <a:rPr lang="en-US" sz="4400" b="1" dirty="0">
                <a:solidFill>
                  <a:srgbClr val="03CFCF"/>
                </a:solidFill>
                <a:latin typeface="Tempus Sans ITC" panose="04020404030D07020202" pitchFamily="82" charset="0"/>
              </a:rPr>
              <a:t>Jewish Synagogues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49445" y="3875492"/>
            <a:ext cx="5759109" cy="1938992"/>
          </a:xfrm>
          <a:prstGeom prst="rect">
            <a:avLst/>
          </a:prstGeom>
          <a:noFill/>
        </p:spPr>
        <p:txBody>
          <a:bodyPr wrap="square" rtlCol="0">
            <a:spAutoFit/>
          </a:bodyPr>
          <a:lstStyle/>
          <a:p>
            <a:r>
              <a:rPr lang="en-US" sz="2400" b="1" dirty="0">
                <a:latin typeface="Tempus Sans ITC" panose="04020404030D07020202" pitchFamily="82" charset="0"/>
              </a:rPr>
              <a:t>Once inside, you’ll see a cabinet with doors or a cloth curtain. It holds scrolls that contain hand-written versions of special books from the Jewish Bible. Scrolls are written in a language called Hebrew.</a:t>
            </a:r>
          </a:p>
        </p:txBody>
      </p:sp>
      <p:sp>
        <p:nvSpPr>
          <p:cNvPr id="20" name="Rectangle 19">
            <a:extLst>
              <a:ext uri="{FF2B5EF4-FFF2-40B4-BE49-F238E27FC236}">
                <a16:creationId xmlns:a16="http://schemas.microsoft.com/office/drawing/2014/main" id="{789701C2-11FE-45EE-B158-2606228AD65D}"/>
              </a:ext>
            </a:extLst>
          </p:cNvPr>
          <p:cNvSpPr/>
          <p:nvPr/>
        </p:nvSpPr>
        <p:spPr>
          <a:xfrm>
            <a:off x="1004652" y="10407981"/>
            <a:ext cx="5510448" cy="1333492"/>
          </a:xfrm>
          <a:custGeom>
            <a:avLst/>
            <a:gdLst>
              <a:gd name="connsiteX0" fmla="*/ 0 w 5510448"/>
              <a:gd name="connsiteY0" fmla="*/ 0 h 1333492"/>
              <a:gd name="connsiteX1" fmla="*/ 661254 w 5510448"/>
              <a:gd name="connsiteY1" fmla="*/ 0 h 1333492"/>
              <a:gd name="connsiteX2" fmla="*/ 1102090 w 5510448"/>
              <a:gd name="connsiteY2" fmla="*/ 0 h 1333492"/>
              <a:gd name="connsiteX3" fmla="*/ 1598030 w 5510448"/>
              <a:gd name="connsiteY3" fmla="*/ 0 h 1333492"/>
              <a:gd name="connsiteX4" fmla="*/ 2259284 w 5510448"/>
              <a:gd name="connsiteY4" fmla="*/ 0 h 1333492"/>
              <a:gd name="connsiteX5" fmla="*/ 2920537 w 5510448"/>
              <a:gd name="connsiteY5" fmla="*/ 0 h 1333492"/>
              <a:gd name="connsiteX6" fmla="*/ 3306269 w 5510448"/>
              <a:gd name="connsiteY6" fmla="*/ 0 h 1333492"/>
              <a:gd name="connsiteX7" fmla="*/ 3857314 w 5510448"/>
              <a:gd name="connsiteY7" fmla="*/ 0 h 1333492"/>
              <a:gd name="connsiteX8" fmla="*/ 4518567 w 5510448"/>
              <a:gd name="connsiteY8" fmla="*/ 0 h 1333492"/>
              <a:gd name="connsiteX9" fmla="*/ 4904299 w 5510448"/>
              <a:gd name="connsiteY9" fmla="*/ 0 h 1333492"/>
              <a:gd name="connsiteX10" fmla="*/ 5510448 w 5510448"/>
              <a:gd name="connsiteY10" fmla="*/ 0 h 1333492"/>
              <a:gd name="connsiteX11" fmla="*/ 5510448 w 5510448"/>
              <a:gd name="connsiteY11" fmla="*/ 444497 h 1333492"/>
              <a:gd name="connsiteX12" fmla="*/ 5510448 w 5510448"/>
              <a:gd name="connsiteY12" fmla="*/ 848990 h 1333492"/>
              <a:gd name="connsiteX13" fmla="*/ 5510448 w 5510448"/>
              <a:gd name="connsiteY13" fmla="*/ 1333492 h 1333492"/>
              <a:gd name="connsiteX14" fmla="*/ 5124717 w 5510448"/>
              <a:gd name="connsiteY14" fmla="*/ 1333492 h 1333492"/>
              <a:gd name="connsiteX15" fmla="*/ 4683881 w 5510448"/>
              <a:gd name="connsiteY15" fmla="*/ 1333492 h 1333492"/>
              <a:gd name="connsiteX16" fmla="*/ 4243045 w 5510448"/>
              <a:gd name="connsiteY16" fmla="*/ 1333492 h 1333492"/>
              <a:gd name="connsiteX17" fmla="*/ 3747105 w 5510448"/>
              <a:gd name="connsiteY17" fmla="*/ 1333492 h 1333492"/>
              <a:gd name="connsiteX18" fmla="*/ 3196060 w 5510448"/>
              <a:gd name="connsiteY18" fmla="*/ 1333492 h 1333492"/>
              <a:gd name="connsiteX19" fmla="*/ 2755224 w 5510448"/>
              <a:gd name="connsiteY19" fmla="*/ 1333492 h 1333492"/>
              <a:gd name="connsiteX20" fmla="*/ 2369493 w 5510448"/>
              <a:gd name="connsiteY20" fmla="*/ 1333492 h 1333492"/>
              <a:gd name="connsiteX21" fmla="*/ 1928657 w 5510448"/>
              <a:gd name="connsiteY21" fmla="*/ 1333492 h 1333492"/>
              <a:gd name="connsiteX22" fmla="*/ 1432716 w 5510448"/>
              <a:gd name="connsiteY22" fmla="*/ 1333492 h 1333492"/>
              <a:gd name="connsiteX23" fmla="*/ 936776 w 5510448"/>
              <a:gd name="connsiteY23" fmla="*/ 1333492 h 1333492"/>
              <a:gd name="connsiteX24" fmla="*/ 0 w 5510448"/>
              <a:gd name="connsiteY24" fmla="*/ 1333492 h 1333492"/>
              <a:gd name="connsiteX25" fmla="*/ 0 w 5510448"/>
              <a:gd name="connsiteY25" fmla="*/ 862325 h 1333492"/>
              <a:gd name="connsiteX26" fmla="*/ 0 w 5510448"/>
              <a:gd name="connsiteY26" fmla="*/ 417827 h 1333492"/>
              <a:gd name="connsiteX27" fmla="*/ 0 w 5510448"/>
              <a:gd name="connsiteY27" fmla="*/ 0 h 133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0448" h="1333492" fill="none" extrusionOk="0">
                <a:moveTo>
                  <a:pt x="0" y="0"/>
                </a:moveTo>
                <a:cubicBezTo>
                  <a:pt x="268906" y="-33244"/>
                  <a:pt x="390972" y="56029"/>
                  <a:pt x="661254" y="0"/>
                </a:cubicBezTo>
                <a:cubicBezTo>
                  <a:pt x="931536" y="-56029"/>
                  <a:pt x="942565" y="1587"/>
                  <a:pt x="1102090" y="0"/>
                </a:cubicBezTo>
                <a:cubicBezTo>
                  <a:pt x="1261615" y="-1587"/>
                  <a:pt x="1441687" y="6964"/>
                  <a:pt x="1598030" y="0"/>
                </a:cubicBezTo>
                <a:cubicBezTo>
                  <a:pt x="1754373" y="-6964"/>
                  <a:pt x="2037384" y="67010"/>
                  <a:pt x="2259284" y="0"/>
                </a:cubicBezTo>
                <a:cubicBezTo>
                  <a:pt x="2481184" y="-67010"/>
                  <a:pt x="2706448" y="34040"/>
                  <a:pt x="2920537" y="0"/>
                </a:cubicBezTo>
                <a:cubicBezTo>
                  <a:pt x="3134626" y="-34040"/>
                  <a:pt x="3225060" y="1570"/>
                  <a:pt x="3306269" y="0"/>
                </a:cubicBezTo>
                <a:cubicBezTo>
                  <a:pt x="3387478" y="-1570"/>
                  <a:pt x="3730651" y="35168"/>
                  <a:pt x="3857314" y="0"/>
                </a:cubicBezTo>
                <a:cubicBezTo>
                  <a:pt x="3983978" y="-35168"/>
                  <a:pt x="4339543" y="8522"/>
                  <a:pt x="4518567" y="0"/>
                </a:cubicBezTo>
                <a:cubicBezTo>
                  <a:pt x="4697591" y="-8522"/>
                  <a:pt x="4720921" y="5781"/>
                  <a:pt x="4904299" y="0"/>
                </a:cubicBezTo>
                <a:cubicBezTo>
                  <a:pt x="5087677" y="-5781"/>
                  <a:pt x="5289880" y="44265"/>
                  <a:pt x="5510448" y="0"/>
                </a:cubicBezTo>
                <a:cubicBezTo>
                  <a:pt x="5550972" y="149774"/>
                  <a:pt x="5485634" y="302124"/>
                  <a:pt x="5510448" y="444497"/>
                </a:cubicBezTo>
                <a:cubicBezTo>
                  <a:pt x="5535262" y="586870"/>
                  <a:pt x="5496967" y="765504"/>
                  <a:pt x="5510448" y="848990"/>
                </a:cubicBezTo>
                <a:cubicBezTo>
                  <a:pt x="5523929" y="932476"/>
                  <a:pt x="5466660" y="1232248"/>
                  <a:pt x="5510448" y="1333492"/>
                </a:cubicBezTo>
                <a:cubicBezTo>
                  <a:pt x="5423122" y="1333802"/>
                  <a:pt x="5277062" y="1329924"/>
                  <a:pt x="5124717" y="1333492"/>
                </a:cubicBezTo>
                <a:cubicBezTo>
                  <a:pt x="4972372" y="1337060"/>
                  <a:pt x="4874107" y="1321687"/>
                  <a:pt x="4683881" y="1333492"/>
                </a:cubicBezTo>
                <a:cubicBezTo>
                  <a:pt x="4493655" y="1345297"/>
                  <a:pt x="4349716" y="1283274"/>
                  <a:pt x="4243045" y="1333492"/>
                </a:cubicBezTo>
                <a:cubicBezTo>
                  <a:pt x="4136374" y="1383710"/>
                  <a:pt x="3916136" y="1326211"/>
                  <a:pt x="3747105" y="1333492"/>
                </a:cubicBezTo>
                <a:cubicBezTo>
                  <a:pt x="3578074" y="1340773"/>
                  <a:pt x="3329514" y="1283994"/>
                  <a:pt x="3196060" y="1333492"/>
                </a:cubicBezTo>
                <a:cubicBezTo>
                  <a:pt x="3062607" y="1382990"/>
                  <a:pt x="2905863" y="1282866"/>
                  <a:pt x="2755224" y="1333492"/>
                </a:cubicBezTo>
                <a:cubicBezTo>
                  <a:pt x="2604585" y="1384118"/>
                  <a:pt x="2474015" y="1324095"/>
                  <a:pt x="2369493" y="1333492"/>
                </a:cubicBezTo>
                <a:cubicBezTo>
                  <a:pt x="2264971" y="1342889"/>
                  <a:pt x="2109818" y="1300600"/>
                  <a:pt x="1928657" y="1333492"/>
                </a:cubicBezTo>
                <a:cubicBezTo>
                  <a:pt x="1747496" y="1366384"/>
                  <a:pt x="1565575" y="1318037"/>
                  <a:pt x="1432716" y="1333492"/>
                </a:cubicBezTo>
                <a:cubicBezTo>
                  <a:pt x="1299857" y="1348947"/>
                  <a:pt x="1105183" y="1322940"/>
                  <a:pt x="936776" y="1333492"/>
                </a:cubicBezTo>
                <a:cubicBezTo>
                  <a:pt x="768369" y="1344044"/>
                  <a:pt x="298037" y="1323009"/>
                  <a:pt x="0" y="1333492"/>
                </a:cubicBezTo>
                <a:cubicBezTo>
                  <a:pt x="-42417" y="1219818"/>
                  <a:pt x="4821" y="1061617"/>
                  <a:pt x="0" y="862325"/>
                </a:cubicBezTo>
                <a:cubicBezTo>
                  <a:pt x="-4821" y="663033"/>
                  <a:pt x="5456" y="622861"/>
                  <a:pt x="0" y="417827"/>
                </a:cubicBezTo>
                <a:cubicBezTo>
                  <a:pt x="-5456" y="212793"/>
                  <a:pt x="21520" y="156648"/>
                  <a:pt x="0" y="0"/>
                </a:cubicBezTo>
                <a:close/>
              </a:path>
              <a:path w="5510448" h="1333492" stroke="0" extrusionOk="0">
                <a:moveTo>
                  <a:pt x="0" y="0"/>
                </a:moveTo>
                <a:cubicBezTo>
                  <a:pt x="165625" y="-38930"/>
                  <a:pt x="339398" y="5141"/>
                  <a:pt x="551045" y="0"/>
                </a:cubicBezTo>
                <a:cubicBezTo>
                  <a:pt x="762693" y="-5141"/>
                  <a:pt x="852028" y="13829"/>
                  <a:pt x="991881" y="0"/>
                </a:cubicBezTo>
                <a:cubicBezTo>
                  <a:pt x="1131734" y="-13829"/>
                  <a:pt x="1468470" y="75388"/>
                  <a:pt x="1653134" y="0"/>
                </a:cubicBezTo>
                <a:cubicBezTo>
                  <a:pt x="1837798" y="-75388"/>
                  <a:pt x="1947255" y="10442"/>
                  <a:pt x="2149075" y="0"/>
                </a:cubicBezTo>
                <a:cubicBezTo>
                  <a:pt x="2350895" y="-10442"/>
                  <a:pt x="2402961" y="55859"/>
                  <a:pt x="2645015" y="0"/>
                </a:cubicBezTo>
                <a:cubicBezTo>
                  <a:pt x="2887069" y="-55859"/>
                  <a:pt x="3069236" y="21156"/>
                  <a:pt x="3251164" y="0"/>
                </a:cubicBezTo>
                <a:cubicBezTo>
                  <a:pt x="3433092" y="-21156"/>
                  <a:pt x="3610879" y="71145"/>
                  <a:pt x="3857314" y="0"/>
                </a:cubicBezTo>
                <a:cubicBezTo>
                  <a:pt x="4103749" y="-71145"/>
                  <a:pt x="4086923" y="38855"/>
                  <a:pt x="4298149" y="0"/>
                </a:cubicBezTo>
                <a:cubicBezTo>
                  <a:pt x="4509376" y="-38855"/>
                  <a:pt x="4695702" y="21511"/>
                  <a:pt x="4959403" y="0"/>
                </a:cubicBezTo>
                <a:cubicBezTo>
                  <a:pt x="5223104" y="-21511"/>
                  <a:pt x="5323786" y="59603"/>
                  <a:pt x="5510448" y="0"/>
                </a:cubicBezTo>
                <a:cubicBezTo>
                  <a:pt x="5559069" y="195443"/>
                  <a:pt x="5502603" y="312497"/>
                  <a:pt x="5510448" y="444497"/>
                </a:cubicBezTo>
                <a:cubicBezTo>
                  <a:pt x="5518293" y="576497"/>
                  <a:pt x="5480218" y="709305"/>
                  <a:pt x="5510448" y="915665"/>
                </a:cubicBezTo>
                <a:cubicBezTo>
                  <a:pt x="5540678" y="1122025"/>
                  <a:pt x="5509032" y="1225470"/>
                  <a:pt x="5510448" y="1333492"/>
                </a:cubicBezTo>
                <a:cubicBezTo>
                  <a:pt x="5278996" y="1395499"/>
                  <a:pt x="5148741" y="1268378"/>
                  <a:pt x="4849194" y="1333492"/>
                </a:cubicBezTo>
                <a:cubicBezTo>
                  <a:pt x="4549647" y="1398606"/>
                  <a:pt x="4533576" y="1326597"/>
                  <a:pt x="4408358" y="1333492"/>
                </a:cubicBezTo>
                <a:cubicBezTo>
                  <a:pt x="4283140" y="1340387"/>
                  <a:pt x="4130490" y="1328766"/>
                  <a:pt x="3857314" y="1333492"/>
                </a:cubicBezTo>
                <a:cubicBezTo>
                  <a:pt x="3584138" y="1338218"/>
                  <a:pt x="3618547" y="1322447"/>
                  <a:pt x="3471582" y="1333492"/>
                </a:cubicBezTo>
                <a:cubicBezTo>
                  <a:pt x="3324617" y="1344537"/>
                  <a:pt x="3178157" y="1302193"/>
                  <a:pt x="2975642" y="1333492"/>
                </a:cubicBezTo>
                <a:cubicBezTo>
                  <a:pt x="2773127" y="1364791"/>
                  <a:pt x="2694393" y="1326677"/>
                  <a:pt x="2534806" y="1333492"/>
                </a:cubicBezTo>
                <a:cubicBezTo>
                  <a:pt x="2375219" y="1340307"/>
                  <a:pt x="2278400" y="1297940"/>
                  <a:pt x="2149075" y="1333492"/>
                </a:cubicBezTo>
                <a:cubicBezTo>
                  <a:pt x="2019750" y="1369044"/>
                  <a:pt x="1823461" y="1276110"/>
                  <a:pt x="1542925" y="1333492"/>
                </a:cubicBezTo>
                <a:cubicBezTo>
                  <a:pt x="1262389" y="1390874"/>
                  <a:pt x="1190389" y="1304146"/>
                  <a:pt x="936776" y="1333492"/>
                </a:cubicBezTo>
                <a:cubicBezTo>
                  <a:pt x="683163" y="1362838"/>
                  <a:pt x="343092" y="1259095"/>
                  <a:pt x="0" y="1333492"/>
                </a:cubicBezTo>
                <a:cubicBezTo>
                  <a:pt x="-19770" y="1142076"/>
                  <a:pt x="34513" y="1109205"/>
                  <a:pt x="0" y="902330"/>
                </a:cubicBezTo>
                <a:cubicBezTo>
                  <a:pt x="-34513" y="695455"/>
                  <a:pt x="30945" y="624685"/>
                  <a:pt x="0" y="457832"/>
                </a:cubicBezTo>
                <a:cubicBezTo>
                  <a:pt x="-30945" y="290979"/>
                  <a:pt x="47639" y="207216"/>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2164365" y="10732583"/>
            <a:ext cx="4216400" cy="830997"/>
          </a:xfrm>
          <a:prstGeom prst="rect">
            <a:avLst/>
          </a:prstGeom>
          <a:noFill/>
        </p:spPr>
        <p:txBody>
          <a:bodyPr wrap="square" rtlCol="0">
            <a:spAutoFit/>
          </a:bodyPr>
          <a:lstStyle/>
          <a:p>
            <a:pPr algn="ctr"/>
            <a:r>
              <a:rPr lang="en-US" sz="2400" b="1" dirty="0">
                <a:solidFill>
                  <a:srgbClr val="03CFCF"/>
                </a:solidFill>
                <a:latin typeface="Tempus Sans ITC" panose="04020404030D07020202" pitchFamily="82" charset="0"/>
              </a:rPr>
              <a:t>Have you ever lit candles for a  holiday or special occasion?</a:t>
            </a:r>
          </a:p>
        </p:txBody>
      </p:sp>
      <p:sp>
        <p:nvSpPr>
          <p:cNvPr id="26" name="Action Button: Help 25">
            <a:hlinkClick r:id="" action="ppaction://noaction" highlightClick="1"/>
            <a:extLst>
              <a:ext uri="{FF2B5EF4-FFF2-40B4-BE49-F238E27FC236}">
                <a16:creationId xmlns:a16="http://schemas.microsoft.com/office/drawing/2014/main" id="{33912C07-1769-4A06-A7ED-6A4FD00DEDA8}"/>
              </a:ext>
            </a:extLst>
          </p:cNvPr>
          <p:cNvSpPr/>
          <p:nvPr/>
        </p:nvSpPr>
        <p:spPr>
          <a:xfrm rot="657821">
            <a:off x="1337251" y="10678983"/>
            <a:ext cx="812867" cy="735257"/>
          </a:xfrm>
          <a:prstGeom prst="actionButtonHelp">
            <a:avLst/>
          </a:prstGeom>
          <a:noFill/>
          <a:ln w="25400">
            <a:solidFill>
              <a:srgbClr val="03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3CFCF"/>
              </a:solidFill>
            </a:endParaRPr>
          </a:p>
        </p:txBody>
      </p:sp>
      <p:pic>
        <p:nvPicPr>
          <p:cNvPr id="3" name="Picture 2" descr="A picture containing indoor&#10;&#10;Description automatically generated">
            <a:extLst>
              <a:ext uri="{FF2B5EF4-FFF2-40B4-BE49-F238E27FC236}">
                <a16:creationId xmlns:a16="http://schemas.microsoft.com/office/drawing/2014/main" id="{DF0EF250-A543-4F54-A165-555A5A2FA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59397">
            <a:off x="289505" y="6082967"/>
            <a:ext cx="2509054" cy="3162642"/>
          </a:xfrm>
          <a:prstGeom prst="rect">
            <a:avLst/>
          </a:prstGeom>
          <a:ln w="38100">
            <a:solidFill>
              <a:schemeClr val="tx1"/>
            </a:solidFill>
          </a:ln>
        </p:spPr>
      </p:pic>
      <p:pic>
        <p:nvPicPr>
          <p:cNvPr id="6" name="Picture 5" descr="Text&#10;&#10;Description automatically generated">
            <a:extLst>
              <a:ext uri="{FF2B5EF4-FFF2-40B4-BE49-F238E27FC236}">
                <a16:creationId xmlns:a16="http://schemas.microsoft.com/office/drawing/2014/main" id="{909ED1D8-AF0D-44C0-AEE2-2DA0D08EC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2" y="8869494"/>
            <a:ext cx="1779225" cy="1333492"/>
          </a:xfrm>
          <a:prstGeom prst="rect">
            <a:avLst/>
          </a:prstGeom>
          <a:ln w="38100">
            <a:solidFill>
              <a:schemeClr val="tx1"/>
            </a:solidFill>
          </a:ln>
        </p:spPr>
      </p:pic>
      <p:sp>
        <p:nvSpPr>
          <p:cNvPr id="23" name="Rectangle 22">
            <a:extLst>
              <a:ext uri="{FF2B5EF4-FFF2-40B4-BE49-F238E27FC236}">
                <a16:creationId xmlns:a16="http://schemas.microsoft.com/office/drawing/2014/main" id="{8FE0E21C-6940-4B3C-82E8-8F638A912810}"/>
              </a:ext>
            </a:extLst>
          </p:cNvPr>
          <p:cNvSpPr/>
          <p:nvPr/>
        </p:nvSpPr>
        <p:spPr>
          <a:xfrm>
            <a:off x="3234372" y="6554963"/>
            <a:ext cx="1693670" cy="2882370"/>
          </a:xfrm>
          <a:custGeom>
            <a:avLst/>
            <a:gdLst>
              <a:gd name="connsiteX0" fmla="*/ 0 w 1693670"/>
              <a:gd name="connsiteY0" fmla="*/ 0 h 2882370"/>
              <a:gd name="connsiteX1" fmla="*/ 598430 w 1693670"/>
              <a:gd name="connsiteY1" fmla="*/ 0 h 2882370"/>
              <a:gd name="connsiteX2" fmla="*/ 1146050 w 1693670"/>
              <a:gd name="connsiteY2" fmla="*/ 0 h 2882370"/>
              <a:gd name="connsiteX3" fmla="*/ 1693670 w 1693670"/>
              <a:gd name="connsiteY3" fmla="*/ 0 h 2882370"/>
              <a:gd name="connsiteX4" fmla="*/ 1693670 w 1693670"/>
              <a:gd name="connsiteY4" fmla="*/ 518827 h 2882370"/>
              <a:gd name="connsiteX5" fmla="*/ 1693670 w 1693670"/>
              <a:gd name="connsiteY5" fmla="*/ 1066477 h 2882370"/>
              <a:gd name="connsiteX6" fmla="*/ 1693670 w 1693670"/>
              <a:gd name="connsiteY6" fmla="*/ 1614127 h 2882370"/>
              <a:gd name="connsiteX7" fmla="*/ 1693670 w 1693670"/>
              <a:gd name="connsiteY7" fmla="*/ 2190601 h 2882370"/>
              <a:gd name="connsiteX8" fmla="*/ 1693670 w 1693670"/>
              <a:gd name="connsiteY8" fmla="*/ 2882370 h 2882370"/>
              <a:gd name="connsiteX9" fmla="*/ 1162987 w 1693670"/>
              <a:gd name="connsiteY9" fmla="*/ 2882370 h 2882370"/>
              <a:gd name="connsiteX10" fmla="*/ 598430 w 1693670"/>
              <a:gd name="connsiteY10" fmla="*/ 2882370 h 2882370"/>
              <a:gd name="connsiteX11" fmla="*/ 0 w 1693670"/>
              <a:gd name="connsiteY11" fmla="*/ 2882370 h 2882370"/>
              <a:gd name="connsiteX12" fmla="*/ 0 w 1693670"/>
              <a:gd name="connsiteY12" fmla="*/ 2277072 h 2882370"/>
              <a:gd name="connsiteX13" fmla="*/ 0 w 1693670"/>
              <a:gd name="connsiteY13" fmla="*/ 1642951 h 2882370"/>
              <a:gd name="connsiteX14" fmla="*/ 0 w 1693670"/>
              <a:gd name="connsiteY14" fmla="*/ 1152948 h 2882370"/>
              <a:gd name="connsiteX15" fmla="*/ 0 w 1693670"/>
              <a:gd name="connsiteY15" fmla="*/ 576474 h 2882370"/>
              <a:gd name="connsiteX16" fmla="*/ 0 w 1693670"/>
              <a:gd name="connsiteY16" fmla="*/ 0 h 288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3670" h="2882370" fill="none" extrusionOk="0">
                <a:moveTo>
                  <a:pt x="0" y="0"/>
                </a:moveTo>
                <a:cubicBezTo>
                  <a:pt x="230322" y="-4101"/>
                  <a:pt x="440430" y="62969"/>
                  <a:pt x="598430" y="0"/>
                </a:cubicBezTo>
                <a:cubicBezTo>
                  <a:pt x="756430" y="-62969"/>
                  <a:pt x="875520" y="752"/>
                  <a:pt x="1146050" y="0"/>
                </a:cubicBezTo>
                <a:cubicBezTo>
                  <a:pt x="1416580" y="-752"/>
                  <a:pt x="1495990" y="24768"/>
                  <a:pt x="1693670" y="0"/>
                </a:cubicBezTo>
                <a:cubicBezTo>
                  <a:pt x="1740145" y="254714"/>
                  <a:pt x="1687312" y="350738"/>
                  <a:pt x="1693670" y="518827"/>
                </a:cubicBezTo>
                <a:cubicBezTo>
                  <a:pt x="1700028" y="686916"/>
                  <a:pt x="1651685" y="909619"/>
                  <a:pt x="1693670" y="1066477"/>
                </a:cubicBezTo>
                <a:cubicBezTo>
                  <a:pt x="1735655" y="1223335"/>
                  <a:pt x="1634720" y="1385371"/>
                  <a:pt x="1693670" y="1614127"/>
                </a:cubicBezTo>
                <a:cubicBezTo>
                  <a:pt x="1752620" y="1842883"/>
                  <a:pt x="1650293" y="1953923"/>
                  <a:pt x="1693670" y="2190601"/>
                </a:cubicBezTo>
                <a:cubicBezTo>
                  <a:pt x="1737047" y="2427279"/>
                  <a:pt x="1692653" y="2663872"/>
                  <a:pt x="1693670" y="2882370"/>
                </a:cubicBezTo>
                <a:cubicBezTo>
                  <a:pt x="1485284" y="2887993"/>
                  <a:pt x="1286408" y="2881762"/>
                  <a:pt x="1162987" y="2882370"/>
                </a:cubicBezTo>
                <a:cubicBezTo>
                  <a:pt x="1039566" y="2882978"/>
                  <a:pt x="853145" y="2854224"/>
                  <a:pt x="598430" y="2882370"/>
                </a:cubicBezTo>
                <a:cubicBezTo>
                  <a:pt x="343715" y="2910516"/>
                  <a:pt x="212546" y="2859446"/>
                  <a:pt x="0" y="2882370"/>
                </a:cubicBezTo>
                <a:cubicBezTo>
                  <a:pt x="-26863" y="2598444"/>
                  <a:pt x="15900" y="2575543"/>
                  <a:pt x="0" y="2277072"/>
                </a:cubicBezTo>
                <a:cubicBezTo>
                  <a:pt x="-15900" y="1978601"/>
                  <a:pt x="53176" y="1891615"/>
                  <a:pt x="0" y="1642951"/>
                </a:cubicBezTo>
                <a:cubicBezTo>
                  <a:pt x="-53176" y="1394287"/>
                  <a:pt x="9247" y="1270871"/>
                  <a:pt x="0" y="1152948"/>
                </a:cubicBezTo>
                <a:cubicBezTo>
                  <a:pt x="-9247" y="1035025"/>
                  <a:pt x="140" y="744662"/>
                  <a:pt x="0" y="576474"/>
                </a:cubicBezTo>
                <a:cubicBezTo>
                  <a:pt x="-140" y="408286"/>
                  <a:pt x="47795" y="239135"/>
                  <a:pt x="0" y="0"/>
                </a:cubicBezTo>
                <a:close/>
              </a:path>
              <a:path w="1693670" h="2882370" stroke="0" extrusionOk="0">
                <a:moveTo>
                  <a:pt x="0" y="0"/>
                </a:moveTo>
                <a:cubicBezTo>
                  <a:pt x="241162" y="-7270"/>
                  <a:pt x="349326" y="49883"/>
                  <a:pt x="564557" y="0"/>
                </a:cubicBezTo>
                <a:cubicBezTo>
                  <a:pt x="779788" y="-49883"/>
                  <a:pt x="951939" y="39514"/>
                  <a:pt x="1095240" y="0"/>
                </a:cubicBezTo>
                <a:cubicBezTo>
                  <a:pt x="1238541" y="-39514"/>
                  <a:pt x="1401560" y="24981"/>
                  <a:pt x="1693670" y="0"/>
                </a:cubicBezTo>
                <a:cubicBezTo>
                  <a:pt x="1750072" y="251555"/>
                  <a:pt x="1687216" y="359367"/>
                  <a:pt x="1693670" y="547650"/>
                </a:cubicBezTo>
                <a:cubicBezTo>
                  <a:pt x="1700124" y="735933"/>
                  <a:pt x="1647499" y="914309"/>
                  <a:pt x="1693670" y="1124124"/>
                </a:cubicBezTo>
                <a:cubicBezTo>
                  <a:pt x="1739841" y="1333939"/>
                  <a:pt x="1671925" y="1529779"/>
                  <a:pt x="1693670" y="1642951"/>
                </a:cubicBezTo>
                <a:cubicBezTo>
                  <a:pt x="1715415" y="1756123"/>
                  <a:pt x="1646042" y="1945241"/>
                  <a:pt x="1693670" y="2219425"/>
                </a:cubicBezTo>
                <a:cubicBezTo>
                  <a:pt x="1741298" y="2493609"/>
                  <a:pt x="1669221" y="2628874"/>
                  <a:pt x="1693670" y="2882370"/>
                </a:cubicBezTo>
                <a:cubicBezTo>
                  <a:pt x="1537352" y="2937562"/>
                  <a:pt x="1351804" y="2867161"/>
                  <a:pt x="1162987" y="2882370"/>
                </a:cubicBezTo>
                <a:cubicBezTo>
                  <a:pt x="974170" y="2897579"/>
                  <a:pt x="826423" y="2828984"/>
                  <a:pt x="632303" y="2882370"/>
                </a:cubicBezTo>
                <a:cubicBezTo>
                  <a:pt x="438183" y="2935756"/>
                  <a:pt x="232401" y="2881172"/>
                  <a:pt x="0" y="2882370"/>
                </a:cubicBezTo>
                <a:cubicBezTo>
                  <a:pt x="-23023" y="2634339"/>
                  <a:pt x="59019" y="2591886"/>
                  <a:pt x="0" y="2305896"/>
                </a:cubicBezTo>
                <a:cubicBezTo>
                  <a:pt x="-59019" y="2019906"/>
                  <a:pt x="18713" y="2028462"/>
                  <a:pt x="0" y="1815893"/>
                </a:cubicBezTo>
                <a:cubicBezTo>
                  <a:pt x="-18713" y="1603324"/>
                  <a:pt x="58718" y="1455949"/>
                  <a:pt x="0" y="1239419"/>
                </a:cubicBezTo>
                <a:cubicBezTo>
                  <a:pt x="-58718" y="1022889"/>
                  <a:pt x="51888" y="853658"/>
                  <a:pt x="0" y="720592"/>
                </a:cubicBezTo>
                <a:cubicBezTo>
                  <a:pt x="-51888" y="587526"/>
                  <a:pt x="1238" y="335385"/>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pic>
        <p:nvPicPr>
          <p:cNvPr id="8" name="Picture 7" descr="A picture containing candelabrum, object, lit&#10;&#10;Description automatically generated">
            <a:extLst>
              <a:ext uri="{FF2B5EF4-FFF2-40B4-BE49-F238E27FC236}">
                <a16:creationId xmlns:a16="http://schemas.microsoft.com/office/drawing/2014/main" id="{45E1A8B5-1A0E-429B-B3E7-88B6E5708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475" y="6688919"/>
            <a:ext cx="1544501" cy="2591816"/>
          </a:xfrm>
          <a:prstGeom prst="rect">
            <a:avLst/>
          </a:prstGeom>
          <a:ln w="38100">
            <a:solidFill>
              <a:schemeClr val="tx1"/>
            </a:solidFill>
          </a:ln>
        </p:spPr>
      </p:pic>
      <p:sp>
        <p:nvSpPr>
          <p:cNvPr id="27" name="TextBox 26">
            <a:extLst>
              <a:ext uri="{FF2B5EF4-FFF2-40B4-BE49-F238E27FC236}">
                <a16:creationId xmlns:a16="http://schemas.microsoft.com/office/drawing/2014/main" id="{CA4FFDB0-D50D-4B4B-91C9-A839457F4F61}"/>
              </a:ext>
            </a:extLst>
          </p:cNvPr>
          <p:cNvSpPr txBox="1"/>
          <p:nvPr/>
        </p:nvSpPr>
        <p:spPr>
          <a:xfrm>
            <a:off x="3325541" y="6759677"/>
            <a:ext cx="1595023" cy="2677656"/>
          </a:xfrm>
          <a:prstGeom prst="rect">
            <a:avLst/>
          </a:prstGeom>
          <a:noFill/>
        </p:spPr>
        <p:txBody>
          <a:bodyPr wrap="square" rtlCol="0">
            <a:spAutoFit/>
          </a:bodyPr>
          <a:lstStyle/>
          <a:p>
            <a:pPr algn="ctr"/>
            <a:r>
              <a:rPr lang="en-US" sz="2400" b="1" dirty="0">
                <a:solidFill>
                  <a:srgbClr val="03CFCF"/>
                </a:solidFill>
                <a:latin typeface="Tempus Sans ITC" panose="04020404030D07020202" pitchFamily="82" charset="0"/>
              </a:rPr>
              <a:t>You’ll also see a special candle-holder, called a menorah. </a:t>
            </a:r>
          </a:p>
        </p:txBody>
      </p:sp>
    </p:spTree>
    <p:extLst>
      <p:ext uri="{BB962C8B-B14F-4D97-AF65-F5344CB8AC3E}">
        <p14:creationId xmlns:p14="http://schemas.microsoft.com/office/powerpoint/2010/main" val="336295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zigZag">
          <a:fgClr>
            <a:srgbClr val="EE1A84"/>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EE1A84"/>
                </a:solidFill>
                <a:latin typeface="Tempus Sans ITC" panose="04020404030D07020202" pitchFamily="82" charset="0"/>
                <a:cs typeface="Vijaya" panose="020B0502040204020203" pitchFamily="18" charset="0"/>
              </a:rPr>
              <a:t>World</a:t>
            </a:r>
          </a:p>
          <a:p>
            <a:pPr algn="ctr"/>
            <a:r>
              <a:rPr lang="en-US" sz="5400" b="1" dirty="0">
                <a:solidFill>
                  <a:srgbClr val="EE1A84"/>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6"/>
            <a:ext cx="6184900" cy="2740188"/>
          </a:xfrm>
          <a:custGeom>
            <a:avLst/>
            <a:gdLst>
              <a:gd name="connsiteX0" fmla="*/ 0 w 6184900"/>
              <a:gd name="connsiteY0" fmla="*/ 0 h 2740188"/>
              <a:gd name="connsiteX1" fmla="*/ 500415 w 6184900"/>
              <a:gd name="connsiteY1" fmla="*/ 0 h 2740188"/>
              <a:gd name="connsiteX2" fmla="*/ 1062678 w 6184900"/>
              <a:gd name="connsiteY2" fmla="*/ 0 h 2740188"/>
              <a:gd name="connsiteX3" fmla="*/ 1748640 w 6184900"/>
              <a:gd name="connsiteY3" fmla="*/ 0 h 2740188"/>
              <a:gd name="connsiteX4" fmla="*/ 2125357 w 6184900"/>
              <a:gd name="connsiteY4" fmla="*/ 0 h 2740188"/>
              <a:gd name="connsiteX5" fmla="*/ 2687620 w 6184900"/>
              <a:gd name="connsiteY5" fmla="*/ 0 h 2740188"/>
              <a:gd name="connsiteX6" fmla="*/ 3249884 w 6184900"/>
              <a:gd name="connsiteY6" fmla="*/ 0 h 2740188"/>
              <a:gd name="connsiteX7" fmla="*/ 3626600 w 6184900"/>
              <a:gd name="connsiteY7" fmla="*/ 0 h 2740188"/>
              <a:gd name="connsiteX8" fmla="*/ 4127015 w 6184900"/>
              <a:gd name="connsiteY8" fmla="*/ 0 h 2740188"/>
              <a:gd name="connsiteX9" fmla="*/ 4503732 w 6184900"/>
              <a:gd name="connsiteY9" fmla="*/ 0 h 2740188"/>
              <a:gd name="connsiteX10" fmla="*/ 4880448 w 6184900"/>
              <a:gd name="connsiteY10" fmla="*/ 0 h 2740188"/>
              <a:gd name="connsiteX11" fmla="*/ 5319014 w 6184900"/>
              <a:gd name="connsiteY11" fmla="*/ 0 h 2740188"/>
              <a:gd name="connsiteX12" fmla="*/ 6184900 w 6184900"/>
              <a:gd name="connsiteY12" fmla="*/ 0 h 2740188"/>
              <a:gd name="connsiteX13" fmla="*/ 6184900 w 6184900"/>
              <a:gd name="connsiteY13" fmla="*/ 548038 h 2740188"/>
              <a:gd name="connsiteX14" fmla="*/ 6184900 w 6184900"/>
              <a:gd name="connsiteY14" fmla="*/ 1013870 h 2740188"/>
              <a:gd name="connsiteX15" fmla="*/ 6184900 w 6184900"/>
              <a:gd name="connsiteY15" fmla="*/ 1479702 h 2740188"/>
              <a:gd name="connsiteX16" fmla="*/ 6184900 w 6184900"/>
              <a:gd name="connsiteY16" fmla="*/ 2082543 h 2740188"/>
              <a:gd name="connsiteX17" fmla="*/ 6184900 w 6184900"/>
              <a:gd name="connsiteY17" fmla="*/ 2740188 h 2740188"/>
              <a:gd name="connsiteX18" fmla="*/ 5622636 w 6184900"/>
              <a:gd name="connsiteY18" fmla="*/ 2740188 h 2740188"/>
              <a:gd name="connsiteX19" fmla="*/ 5122222 w 6184900"/>
              <a:gd name="connsiteY19" fmla="*/ 2740188 h 2740188"/>
              <a:gd name="connsiteX20" fmla="*/ 4436260 w 6184900"/>
              <a:gd name="connsiteY20" fmla="*/ 2740188 h 2740188"/>
              <a:gd name="connsiteX21" fmla="*/ 4059543 w 6184900"/>
              <a:gd name="connsiteY21" fmla="*/ 2740188 h 2740188"/>
              <a:gd name="connsiteX22" fmla="*/ 3620978 w 6184900"/>
              <a:gd name="connsiteY22" fmla="*/ 2740188 h 2740188"/>
              <a:gd name="connsiteX23" fmla="*/ 2996865 w 6184900"/>
              <a:gd name="connsiteY23" fmla="*/ 2740188 h 2740188"/>
              <a:gd name="connsiteX24" fmla="*/ 2310904 w 6184900"/>
              <a:gd name="connsiteY24" fmla="*/ 2740188 h 2740188"/>
              <a:gd name="connsiteX25" fmla="*/ 1810489 w 6184900"/>
              <a:gd name="connsiteY25" fmla="*/ 2740188 h 2740188"/>
              <a:gd name="connsiteX26" fmla="*/ 1310074 w 6184900"/>
              <a:gd name="connsiteY26" fmla="*/ 2740188 h 2740188"/>
              <a:gd name="connsiteX27" fmla="*/ 933358 w 6184900"/>
              <a:gd name="connsiteY27" fmla="*/ 2740188 h 2740188"/>
              <a:gd name="connsiteX28" fmla="*/ 0 w 6184900"/>
              <a:gd name="connsiteY28" fmla="*/ 2740188 h 2740188"/>
              <a:gd name="connsiteX29" fmla="*/ 0 w 6184900"/>
              <a:gd name="connsiteY29" fmla="*/ 2137347 h 2740188"/>
              <a:gd name="connsiteX30" fmla="*/ 0 w 6184900"/>
              <a:gd name="connsiteY30" fmla="*/ 1534505 h 2740188"/>
              <a:gd name="connsiteX31" fmla="*/ 0 w 6184900"/>
              <a:gd name="connsiteY31" fmla="*/ 1013870 h 2740188"/>
              <a:gd name="connsiteX32" fmla="*/ 0 w 6184900"/>
              <a:gd name="connsiteY32" fmla="*/ 0 h 27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740188"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191570" y="236188"/>
                  <a:pt x="6119572" y="302353"/>
                  <a:pt x="6184900" y="548038"/>
                </a:cubicBezTo>
                <a:cubicBezTo>
                  <a:pt x="6250228" y="793723"/>
                  <a:pt x="6130747" y="790458"/>
                  <a:pt x="6184900" y="1013870"/>
                </a:cubicBezTo>
                <a:cubicBezTo>
                  <a:pt x="6239053" y="1237282"/>
                  <a:pt x="6155884" y="1319902"/>
                  <a:pt x="6184900" y="1479702"/>
                </a:cubicBezTo>
                <a:cubicBezTo>
                  <a:pt x="6213916" y="1639502"/>
                  <a:pt x="6152506" y="1790397"/>
                  <a:pt x="6184900" y="2082543"/>
                </a:cubicBezTo>
                <a:cubicBezTo>
                  <a:pt x="6217294" y="2374689"/>
                  <a:pt x="6184254" y="2579466"/>
                  <a:pt x="6184900" y="2740188"/>
                </a:cubicBezTo>
                <a:cubicBezTo>
                  <a:pt x="6070391" y="2766895"/>
                  <a:pt x="5881576" y="2680957"/>
                  <a:pt x="5622636" y="2740188"/>
                </a:cubicBezTo>
                <a:cubicBezTo>
                  <a:pt x="5363696" y="2799419"/>
                  <a:pt x="5336128" y="2730460"/>
                  <a:pt x="5122222" y="2740188"/>
                </a:cubicBezTo>
                <a:cubicBezTo>
                  <a:pt x="4908316" y="2749916"/>
                  <a:pt x="4580669" y="2720138"/>
                  <a:pt x="4436260" y="2740188"/>
                </a:cubicBezTo>
                <a:cubicBezTo>
                  <a:pt x="4291851" y="2760238"/>
                  <a:pt x="4167008" y="2727361"/>
                  <a:pt x="4059543" y="2740188"/>
                </a:cubicBezTo>
                <a:cubicBezTo>
                  <a:pt x="3952078" y="2753015"/>
                  <a:pt x="3726663" y="2692995"/>
                  <a:pt x="3620978" y="2740188"/>
                </a:cubicBezTo>
                <a:cubicBezTo>
                  <a:pt x="3515293" y="2787381"/>
                  <a:pt x="3147079" y="2677536"/>
                  <a:pt x="2996865" y="2740188"/>
                </a:cubicBezTo>
                <a:cubicBezTo>
                  <a:pt x="2846651" y="2802840"/>
                  <a:pt x="2465869" y="2716922"/>
                  <a:pt x="2310904" y="2740188"/>
                </a:cubicBezTo>
                <a:cubicBezTo>
                  <a:pt x="2155939" y="2763454"/>
                  <a:pt x="1994552" y="2702460"/>
                  <a:pt x="1810489" y="2740188"/>
                </a:cubicBezTo>
                <a:cubicBezTo>
                  <a:pt x="1626427" y="2777916"/>
                  <a:pt x="1513983" y="2690285"/>
                  <a:pt x="1310074" y="2740188"/>
                </a:cubicBezTo>
                <a:cubicBezTo>
                  <a:pt x="1106166" y="2790091"/>
                  <a:pt x="1096143" y="2723764"/>
                  <a:pt x="933358" y="2740188"/>
                </a:cubicBezTo>
                <a:cubicBezTo>
                  <a:pt x="770573" y="2756612"/>
                  <a:pt x="384199" y="2652889"/>
                  <a:pt x="0" y="2740188"/>
                </a:cubicBezTo>
                <a:cubicBezTo>
                  <a:pt x="-18071" y="2465293"/>
                  <a:pt x="57945" y="2402125"/>
                  <a:pt x="0" y="2137347"/>
                </a:cubicBezTo>
                <a:cubicBezTo>
                  <a:pt x="-57945" y="1872569"/>
                  <a:pt x="70595" y="1774703"/>
                  <a:pt x="0" y="1534505"/>
                </a:cubicBezTo>
                <a:cubicBezTo>
                  <a:pt x="-70595" y="1294307"/>
                  <a:pt x="60258" y="1168785"/>
                  <a:pt x="0" y="1013870"/>
                </a:cubicBezTo>
                <a:cubicBezTo>
                  <a:pt x="-60258" y="858955"/>
                  <a:pt x="15204" y="271993"/>
                  <a:pt x="0" y="0"/>
                </a:cubicBezTo>
                <a:close/>
              </a:path>
              <a:path w="6184900" h="2740188"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44984" y="141237"/>
                  <a:pt x="6159862" y="342099"/>
                  <a:pt x="6184900" y="548038"/>
                </a:cubicBezTo>
                <a:cubicBezTo>
                  <a:pt x="6209938" y="753977"/>
                  <a:pt x="6183311" y="904690"/>
                  <a:pt x="6184900" y="1150879"/>
                </a:cubicBezTo>
                <a:cubicBezTo>
                  <a:pt x="6186489" y="1397068"/>
                  <a:pt x="6180847" y="1492483"/>
                  <a:pt x="6184900" y="1753720"/>
                </a:cubicBezTo>
                <a:cubicBezTo>
                  <a:pt x="6188953" y="2014957"/>
                  <a:pt x="6142621" y="2521302"/>
                  <a:pt x="6184900" y="2740188"/>
                </a:cubicBezTo>
                <a:cubicBezTo>
                  <a:pt x="6045859" y="2773123"/>
                  <a:pt x="5722638" y="2721595"/>
                  <a:pt x="5560787" y="2740188"/>
                </a:cubicBezTo>
                <a:cubicBezTo>
                  <a:pt x="5398936" y="2758781"/>
                  <a:pt x="5144786" y="2711696"/>
                  <a:pt x="4998524" y="2740188"/>
                </a:cubicBezTo>
                <a:cubicBezTo>
                  <a:pt x="4852262" y="2768680"/>
                  <a:pt x="4707119" y="2725003"/>
                  <a:pt x="4621807" y="2740188"/>
                </a:cubicBezTo>
                <a:cubicBezTo>
                  <a:pt x="4536495" y="2755373"/>
                  <a:pt x="4298064" y="2707645"/>
                  <a:pt x="4121392" y="2740188"/>
                </a:cubicBezTo>
                <a:cubicBezTo>
                  <a:pt x="3944721" y="2772731"/>
                  <a:pt x="3860107" y="2704548"/>
                  <a:pt x="3682827" y="2740188"/>
                </a:cubicBezTo>
                <a:cubicBezTo>
                  <a:pt x="3505548" y="2775828"/>
                  <a:pt x="3381987" y="2734198"/>
                  <a:pt x="3306110" y="2740188"/>
                </a:cubicBezTo>
                <a:cubicBezTo>
                  <a:pt x="3230233" y="2746178"/>
                  <a:pt x="2940880" y="2682553"/>
                  <a:pt x="2681998" y="2740188"/>
                </a:cubicBezTo>
                <a:cubicBezTo>
                  <a:pt x="2423116" y="2797823"/>
                  <a:pt x="2329830" y="2721751"/>
                  <a:pt x="2057885" y="2740188"/>
                </a:cubicBezTo>
                <a:cubicBezTo>
                  <a:pt x="1785940" y="2758625"/>
                  <a:pt x="1768564" y="2715109"/>
                  <a:pt x="1557470" y="2740188"/>
                </a:cubicBezTo>
                <a:cubicBezTo>
                  <a:pt x="1346377" y="2765267"/>
                  <a:pt x="1280274" y="2736258"/>
                  <a:pt x="1057056" y="2740188"/>
                </a:cubicBezTo>
                <a:cubicBezTo>
                  <a:pt x="833838" y="2744118"/>
                  <a:pt x="736450" y="2718060"/>
                  <a:pt x="494792" y="2740188"/>
                </a:cubicBezTo>
                <a:cubicBezTo>
                  <a:pt x="253134" y="2762316"/>
                  <a:pt x="147590" y="2709148"/>
                  <a:pt x="0" y="2740188"/>
                </a:cubicBezTo>
                <a:cubicBezTo>
                  <a:pt x="-37170" y="2635764"/>
                  <a:pt x="9778" y="2386923"/>
                  <a:pt x="0" y="2246954"/>
                </a:cubicBezTo>
                <a:cubicBezTo>
                  <a:pt x="-9778" y="2106985"/>
                  <a:pt x="34819" y="1965182"/>
                  <a:pt x="0" y="1698917"/>
                </a:cubicBezTo>
                <a:cubicBezTo>
                  <a:pt x="-34819" y="1432652"/>
                  <a:pt x="52032" y="1333629"/>
                  <a:pt x="0" y="1233085"/>
                </a:cubicBezTo>
                <a:cubicBezTo>
                  <a:pt x="-52032" y="1132541"/>
                  <a:pt x="33400" y="805548"/>
                  <a:pt x="0" y="657645"/>
                </a:cubicBezTo>
                <a:cubicBezTo>
                  <a:pt x="-33400" y="509742"/>
                  <a:pt x="33861" y="247144"/>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2650353" y="3127123"/>
            <a:ext cx="1652297" cy="769441"/>
          </a:xfrm>
          <a:prstGeom prst="rect">
            <a:avLst/>
          </a:prstGeom>
          <a:noFill/>
        </p:spPr>
        <p:txBody>
          <a:bodyPr wrap="square" rtlCol="0">
            <a:spAutoFit/>
          </a:bodyPr>
          <a:lstStyle/>
          <a:p>
            <a:r>
              <a:rPr lang="en-US" sz="4400" b="1" dirty="0">
                <a:solidFill>
                  <a:srgbClr val="EE1A84"/>
                </a:solidFill>
                <a:latin typeface="Tempus Sans ITC" panose="04020404030D07020202" pitchFamily="82" charset="0"/>
              </a:rPr>
              <a:t>Islam</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49445" y="3826755"/>
            <a:ext cx="5759109" cy="1938992"/>
          </a:xfrm>
          <a:prstGeom prst="rect">
            <a:avLst/>
          </a:prstGeom>
          <a:noFill/>
        </p:spPr>
        <p:txBody>
          <a:bodyPr wrap="square" rtlCol="0">
            <a:spAutoFit/>
          </a:bodyPr>
          <a:lstStyle/>
          <a:p>
            <a:r>
              <a:rPr lang="en-US" sz="2400" b="1" dirty="0">
                <a:latin typeface="Tempus Sans ITC" panose="04020404030D07020202" pitchFamily="82" charset="0"/>
              </a:rPr>
              <a:t>In Islam, sacred spaces are called mosques. Mosques usually have at least one dome and at least one small tower, called a minaret. The tower is used to broadcast the call to prayer five times each day.</a:t>
            </a:r>
          </a:p>
        </p:txBody>
      </p:sp>
      <p:sp>
        <p:nvSpPr>
          <p:cNvPr id="20" name="Rectangle 19">
            <a:extLst>
              <a:ext uri="{FF2B5EF4-FFF2-40B4-BE49-F238E27FC236}">
                <a16:creationId xmlns:a16="http://schemas.microsoft.com/office/drawing/2014/main" id="{789701C2-11FE-45EE-B158-2606228AD65D}"/>
              </a:ext>
            </a:extLst>
          </p:cNvPr>
          <p:cNvSpPr/>
          <p:nvPr/>
        </p:nvSpPr>
        <p:spPr>
          <a:xfrm>
            <a:off x="4138472" y="9254731"/>
            <a:ext cx="2540000" cy="2674855"/>
          </a:xfrm>
          <a:custGeom>
            <a:avLst/>
            <a:gdLst>
              <a:gd name="connsiteX0" fmla="*/ 0 w 2540000"/>
              <a:gd name="connsiteY0" fmla="*/ 0 h 2674855"/>
              <a:gd name="connsiteX1" fmla="*/ 457200 w 2540000"/>
              <a:gd name="connsiteY1" fmla="*/ 0 h 2674855"/>
              <a:gd name="connsiteX2" fmla="*/ 939800 w 2540000"/>
              <a:gd name="connsiteY2" fmla="*/ 0 h 2674855"/>
              <a:gd name="connsiteX3" fmla="*/ 1397000 w 2540000"/>
              <a:gd name="connsiteY3" fmla="*/ 0 h 2674855"/>
              <a:gd name="connsiteX4" fmla="*/ 1955800 w 2540000"/>
              <a:gd name="connsiteY4" fmla="*/ 0 h 2674855"/>
              <a:gd name="connsiteX5" fmla="*/ 2540000 w 2540000"/>
              <a:gd name="connsiteY5" fmla="*/ 0 h 2674855"/>
              <a:gd name="connsiteX6" fmla="*/ 2540000 w 2540000"/>
              <a:gd name="connsiteY6" fmla="*/ 561720 h 2674855"/>
              <a:gd name="connsiteX7" fmla="*/ 2540000 w 2540000"/>
              <a:gd name="connsiteY7" fmla="*/ 1069942 h 2674855"/>
              <a:gd name="connsiteX8" fmla="*/ 2540000 w 2540000"/>
              <a:gd name="connsiteY8" fmla="*/ 1578164 h 2674855"/>
              <a:gd name="connsiteX9" fmla="*/ 2540000 w 2540000"/>
              <a:gd name="connsiteY9" fmla="*/ 2113135 h 2674855"/>
              <a:gd name="connsiteX10" fmla="*/ 2540000 w 2540000"/>
              <a:gd name="connsiteY10" fmla="*/ 2674855 h 2674855"/>
              <a:gd name="connsiteX11" fmla="*/ 2108200 w 2540000"/>
              <a:gd name="connsiteY11" fmla="*/ 2674855 h 2674855"/>
              <a:gd name="connsiteX12" fmla="*/ 1549400 w 2540000"/>
              <a:gd name="connsiteY12" fmla="*/ 2674855 h 2674855"/>
              <a:gd name="connsiteX13" fmla="*/ 1041400 w 2540000"/>
              <a:gd name="connsiteY13" fmla="*/ 2674855 h 2674855"/>
              <a:gd name="connsiteX14" fmla="*/ 609600 w 2540000"/>
              <a:gd name="connsiteY14" fmla="*/ 2674855 h 2674855"/>
              <a:gd name="connsiteX15" fmla="*/ 0 w 2540000"/>
              <a:gd name="connsiteY15" fmla="*/ 2674855 h 2674855"/>
              <a:gd name="connsiteX16" fmla="*/ 0 w 2540000"/>
              <a:gd name="connsiteY16" fmla="*/ 2139884 h 2674855"/>
              <a:gd name="connsiteX17" fmla="*/ 0 w 2540000"/>
              <a:gd name="connsiteY17" fmla="*/ 1685159 h 2674855"/>
              <a:gd name="connsiteX18" fmla="*/ 0 w 2540000"/>
              <a:gd name="connsiteY18" fmla="*/ 1176936 h 2674855"/>
              <a:gd name="connsiteX19" fmla="*/ 0 w 2540000"/>
              <a:gd name="connsiteY19" fmla="*/ 722211 h 2674855"/>
              <a:gd name="connsiteX20" fmla="*/ 0 w 2540000"/>
              <a:gd name="connsiteY20" fmla="*/ 0 h 26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0000" h="2674855" fill="none" extrusionOk="0">
                <a:moveTo>
                  <a:pt x="0" y="0"/>
                </a:moveTo>
                <a:cubicBezTo>
                  <a:pt x="203490" y="-27041"/>
                  <a:pt x="316582" y="34828"/>
                  <a:pt x="457200" y="0"/>
                </a:cubicBezTo>
                <a:cubicBezTo>
                  <a:pt x="597818" y="-34828"/>
                  <a:pt x="753764" y="28808"/>
                  <a:pt x="939800" y="0"/>
                </a:cubicBezTo>
                <a:cubicBezTo>
                  <a:pt x="1125836" y="-28808"/>
                  <a:pt x="1215912" y="45422"/>
                  <a:pt x="1397000" y="0"/>
                </a:cubicBezTo>
                <a:cubicBezTo>
                  <a:pt x="1578088" y="-45422"/>
                  <a:pt x="1837224" y="12519"/>
                  <a:pt x="1955800" y="0"/>
                </a:cubicBezTo>
                <a:cubicBezTo>
                  <a:pt x="2074376" y="-12519"/>
                  <a:pt x="2312488" y="25940"/>
                  <a:pt x="2540000" y="0"/>
                </a:cubicBezTo>
                <a:cubicBezTo>
                  <a:pt x="2599297" y="211447"/>
                  <a:pt x="2524684" y="434177"/>
                  <a:pt x="2540000" y="561720"/>
                </a:cubicBezTo>
                <a:cubicBezTo>
                  <a:pt x="2555316" y="689263"/>
                  <a:pt x="2480540" y="843844"/>
                  <a:pt x="2540000" y="1069942"/>
                </a:cubicBezTo>
                <a:cubicBezTo>
                  <a:pt x="2599460" y="1296040"/>
                  <a:pt x="2528650" y="1410394"/>
                  <a:pt x="2540000" y="1578164"/>
                </a:cubicBezTo>
                <a:cubicBezTo>
                  <a:pt x="2551350" y="1745934"/>
                  <a:pt x="2539655" y="1900177"/>
                  <a:pt x="2540000" y="2113135"/>
                </a:cubicBezTo>
                <a:cubicBezTo>
                  <a:pt x="2540345" y="2326093"/>
                  <a:pt x="2527580" y="2433238"/>
                  <a:pt x="2540000" y="2674855"/>
                </a:cubicBezTo>
                <a:cubicBezTo>
                  <a:pt x="2447478" y="2710421"/>
                  <a:pt x="2254411" y="2636833"/>
                  <a:pt x="2108200" y="2674855"/>
                </a:cubicBezTo>
                <a:cubicBezTo>
                  <a:pt x="1961989" y="2712877"/>
                  <a:pt x="1823347" y="2666782"/>
                  <a:pt x="1549400" y="2674855"/>
                </a:cubicBezTo>
                <a:cubicBezTo>
                  <a:pt x="1275453" y="2682928"/>
                  <a:pt x="1267955" y="2616992"/>
                  <a:pt x="1041400" y="2674855"/>
                </a:cubicBezTo>
                <a:cubicBezTo>
                  <a:pt x="814845" y="2732718"/>
                  <a:pt x="792837" y="2647855"/>
                  <a:pt x="609600" y="2674855"/>
                </a:cubicBezTo>
                <a:cubicBezTo>
                  <a:pt x="426363" y="2701855"/>
                  <a:pt x="211848" y="2621128"/>
                  <a:pt x="0" y="2674855"/>
                </a:cubicBezTo>
                <a:cubicBezTo>
                  <a:pt x="-59567" y="2450225"/>
                  <a:pt x="62892" y="2375040"/>
                  <a:pt x="0" y="2139884"/>
                </a:cubicBezTo>
                <a:cubicBezTo>
                  <a:pt x="-62892" y="1904728"/>
                  <a:pt x="14355" y="1826181"/>
                  <a:pt x="0" y="1685159"/>
                </a:cubicBezTo>
                <a:cubicBezTo>
                  <a:pt x="-14355" y="1544137"/>
                  <a:pt x="25400" y="1376486"/>
                  <a:pt x="0" y="1176936"/>
                </a:cubicBezTo>
                <a:cubicBezTo>
                  <a:pt x="-25400" y="977386"/>
                  <a:pt x="40902" y="909424"/>
                  <a:pt x="0" y="722211"/>
                </a:cubicBezTo>
                <a:cubicBezTo>
                  <a:pt x="-40902" y="534998"/>
                  <a:pt x="28164" y="154719"/>
                  <a:pt x="0" y="0"/>
                </a:cubicBezTo>
                <a:close/>
              </a:path>
              <a:path w="2540000" h="2674855" stroke="0" extrusionOk="0">
                <a:moveTo>
                  <a:pt x="0" y="0"/>
                </a:moveTo>
                <a:cubicBezTo>
                  <a:pt x="120750" y="-53305"/>
                  <a:pt x="283370" y="22723"/>
                  <a:pt x="508000" y="0"/>
                </a:cubicBezTo>
                <a:cubicBezTo>
                  <a:pt x="732630" y="-22723"/>
                  <a:pt x="750901" y="4645"/>
                  <a:pt x="965200" y="0"/>
                </a:cubicBezTo>
                <a:cubicBezTo>
                  <a:pt x="1179499" y="-4645"/>
                  <a:pt x="1295770" y="4084"/>
                  <a:pt x="1524000" y="0"/>
                </a:cubicBezTo>
                <a:cubicBezTo>
                  <a:pt x="1752230" y="-4084"/>
                  <a:pt x="1870222" y="18334"/>
                  <a:pt x="2006600" y="0"/>
                </a:cubicBezTo>
                <a:cubicBezTo>
                  <a:pt x="2142978" y="-18334"/>
                  <a:pt x="2341822" y="37149"/>
                  <a:pt x="2540000" y="0"/>
                </a:cubicBezTo>
                <a:cubicBezTo>
                  <a:pt x="2547561" y="263123"/>
                  <a:pt x="2521205" y="427076"/>
                  <a:pt x="2540000" y="561720"/>
                </a:cubicBezTo>
                <a:cubicBezTo>
                  <a:pt x="2558795" y="696364"/>
                  <a:pt x="2524541" y="959206"/>
                  <a:pt x="2540000" y="1096691"/>
                </a:cubicBezTo>
                <a:cubicBezTo>
                  <a:pt x="2555459" y="1234176"/>
                  <a:pt x="2539683" y="1369634"/>
                  <a:pt x="2540000" y="1631662"/>
                </a:cubicBezTo>
                <a:cubicBezTo>
                  <a:pt x="2540317" y="1893690"/>
                  <a:pt x="2499778" y="1903700"/>
                  <a:pt x="2540000" y="2113135"/>
                </a:cubicBezTo>
                <a:cubicBezTo>
                  <a:pt x="2580222" y="2322570"/>
                  <a:pt x="2528702" y="2515348"/>
                  <a:pt x="2540000" y="2674855"/>
                </a:cubicBezTo>
                <a:cubicBezTo>
                  <a:pt x="2337012" y="2706106"/>
                  <a:pt x="2313170" y="2647859"/>
                  <a:pt x="2108200" y="2674855"/>
                </a:cubicBezTo>
                <a:cubicBezTo>
                  <a:pt x="1903230" y="2701851"/>
                  <a:pt x="1725831" y="2654090"/>
                  <a:pt x="1600200" y="2674855"/>
                </a:cubicBezTo>
                <a:cubicBezTo>
                  <a:pt x="1474569" y="2695620"/>
                  <a:pt x="1319016" y="2645911"/>
                  <a:pt x="1066800" y="2674855"/>
                </a:cubicBezTo>
                <a:cubicBezTo>
                  <a:pt x="814584" y="2703799"/>
                  <a:pt x="798636" y="2668258"/>
                  <a:pt x="558800" y="2674855"/>
                </a:cubicBezTo>
                <a:cubicBezTo>
                  <a:pt x="318964" y="2681452"/>
                  <a:pt x="252410" y="2671830"/>
                  <a:pt x="0" y="2674855"/>
                </a:cubicBezTo>
                <a:cubicBezTo>
                  <a:pt x="-52197" y="2545106"/>
                  <a:pt x="46305" y="2268758"/>
                  <a:pt x="0" y="2139884"/>
                </a:cubicBezTo>
                <a:cubicBezTo>
                  <a:pt x="-46305" y="2011010"/>
                  <a:pt x="12076" y="1694879"/>
                  <a:pt x="0" y="1551416"/>
                </a:cubicBezTo>
                <a:cubicBezTo>
                  <a:pt x="-12076" y="1407953"/>
                  <a:pt x="51233" y="1215169"/>
                  <a:pt x="0" y="1016445"/>
                </a:cubicBezTo>
                <a:cubicBezTo>
                  <a:pt x="-51233" y="817721"/>
                  <a:pt x="93358" y="443591"/>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4178041" y="10338132"/>
            <a:ext cx="2294351" cy="1569660"/>
          </a:xfrm>
          <a:prstGeom prst="rect">
            <a:avLst/>
          </a:prstGeom>
          <a:noFill/>
        </p:spPr>
        <p:txBody>
          <a:bodyPr wrap="square" rtlCol="0">
            <a:spAutoFit/>
          </a:bodyPr>
          <a:lstStyle/>
          <a:p>
            <a:pPr algn="ctr"/>
            <a:r>
              <a:rPr lang="en-US" sz="2400" b="1" dirty="0">
                <a:solidFill>
                  <a:srgbClr val="EE1A84"/>
                </a:solidFill>
                <a:latin typeface="Tempus Sans ITC" panose="04020404030D07020202" pitchFamily="82" charset="0"/>
              </a:rPr>
              <a:t>Can you count the domes and minarets on each mosque?</a:t>
            </a:r>
          </a:p>
        </p:txBody>
      </p:sp>
      <p:pic>
        <p:nvPicPr>
          <p:cNvPr id="6" name="Picture 5" descr="A picture containing sky, building, outdoor, mosque&#10;&#10;Description automatically generated">
            <a:extLst>
              <a:ext uri="{FF2B5EF4-FFF2-40B4-BE49-F238E27FC236}">
                <a16:creationId xmlns:a16="http://schemas.microsoft.com/office/drawing/2014/main" id="{BBFFE178-18E1-4C8C-9141-7D0A58E83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4015">
            <a:off x="2521814" y="6380443"/>
            <a:ext cx="4032121" cy="2404881"/>
          </a:xfrm>
          <a:prstGeom prst="rect">
            <a:avLst/>
          </a:prstGeom>
          <a:ln w="38100">
            <a:solidFill>
              <a:schemeClr val="tx1"/>
            </a:solidFill>
          </a:ln>
        </p:spPr>
      </p:pic>
      <p:pic>
        <p:nvPicPr>
          <p:cNvPr id="11" name="Picture 10" descr="A picture containing building, outdoor, stone, old&#10;&#10;Description automatically generated">
            <a:extLst>
              <a:ext uri="{FF2B5EF4-FFF2-40B4-BE49-F238E27FC236}">
                <a16:creationId xmlns:a16="http://schemas.microsoft.com/office/drawing/2014/main" id="{59934737-274C-48CD-BB72-1D00BA5EA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2862">
            <a:off x="391762" y="6215910"/>
            <a:ext cx="1744272" cy="2949056"/>
          </a:xfrm>
          <a:prstGeom prst="rect">
            <a:avLst/>
          </a:prstGeom>
          <a:ln w="38100">
            <a:solidFill>
              <a:schemeClr val="tx1"/>
            </a:solidFill>
          </a:ln>
        </p:spPr>
      </p:pic>
      <p:sp>
        <p:nvSpPr>
          <p:cNvPr id="23" name="Action Button: Help 22">
            <a:hlinkClick r:id="" action="ppaction://noaction" highlightClick="1"/>
            <a:extLst>
              <a:ext uri="{FF2B5EF4-FFF2-40B4-BE49-F238E27FC236}">
                <a16:creationId xmlns:a16="http://schemas.microsoft.com/office/drawing/2014/main" id="{E03BDB99-C9D9-4A55-B448-7CBDD02D8D86}"/>
              </a:ext>
            </a:extLst>
          </p:cNvPr>
          <p:cNvSpPr/>
          <p:nvPr/>
        </p:nvSpPr>
        <p:spPr>
          <a:xfrm rot="21445432">
            <a:off x="5008486" y="9416918"/>
            <a:ext cx="833441" cy="902940"/>
          </a:xfrm>
          <a:prstGeom prst="actionButtonHelp">
            <a:avLst/>
          </a:prstGeom>
          <a:noFill/>
          <a:ln w="25400">
            <a:solidFill>
              <a:srgbClr val="EE1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3CFCF"/>
              </a:solidFill>
            </a:endParaRPr>
          </a:p>
        </p:txBody>
      </p:sp>
      <p:pic>
        <p:nvPicPr>
          <p:cNvPr id="15" name="Picture 14" descr="A large building with towers&#10;&#10;Description automatically generated with low confidence">
            <a:extLst>
              <a:ext uri="{FF2B5EF4-FFF2-40B4-BE49-F238E27FC236}">
                <a16:creationId xmlns:a16="http://schemas.microsoft.com/office/drawing/2014/main" id="{80B0012D-1C08-4F3A-B729-868C0801F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6117">
            <a:off x="290709" y="9476265"/>
            <a:ext cx="3534391" cy="2458398"/>
          </a:xfrm>
          <a:prstGeom prst="rect">
            <a:avLst/>
          </a:prstGeom>
          <a:ln w="38100">
            <a:solidFill>
              <a:schemeClr val="tx1"/>
            </a:solidFill>
          </a:ln>
        </p:spPr>
      </p:pic>
    </p:spTree>
    <p:extLst>
      <p:ext uri="{BB962C8B-B14F-4D97-AF65-F5344CB8AC3E}">
        <p14:creationId xmlns:p14="http://schemas.microsoft.com/office/powerpoint/2010/main" val="388945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zigZag">
          <a:fgClr>
            <a:srgbClr val="EE1A84"/>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EE1A84"/>
                </a:solidFill>
                <a:latin typeface="Tempus Sans ITC" panose="04020404030D07020202" pitchFamily="82" charset="0"/>
                <a:cs typeface="Vijaya" panose="020B0502040204020203" pitchFamily="18" charset="0"/>
              </a:rPr>
              <a:t>World</a:t>
            </a:r>
          </a:p>
          <a:p>
            <a:pPr algn="ctr"/>
            <a:r>
              <a:rPr lang="en-US" sz="5400" b="1" dirty="0">
                <a:solidFill>
                  <a:srgbClr val="EE1A84"/>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5"/>
            <a:ext cx="6184900" cy="3564465"/>
          </a:xfrm>
          <a:custGeom>
            <a:avLst/>
            <a:gdLst>
              <a:gd name="connsiteX0" fmla="*/ 0 w 6184900"/>
              <a:gd name="connsiteY0" fmla="*/ 0 h 3564465"/>
              <a:gd name="connsiteX1" fmla="*/ 562264 w 6184900"/>
              <a:gd name="connsiteY1" fmla="*/ 0 h 3564465"/>
              <a:gd name="connsiteX2" fmla="*/ 938980 w 6184900"/>
              <a:gd name="connsiteY2" fmla="*/ 0 h 3564465"/>
              <a:gd name="connsiteX3" fmla="*/ 1501244 w 6184900"/>
              <a:gd name="connsiteY3" fmla="*/ 0 h 3564465"/>
              <a:gd name="connsiteX4" fmla="*/ 2063508 w 6184900"/>
              <a:gd name="connsiteY4" fmla="*/ 0 h 3564465"/>
              <a:gd name="connsiteX5" fmla="*/ 2440224 w 6184900"/>
              <a:gd name="connsiteY5" fmla="*/ 0 h 3564465"/>
              <a:gd name="connsiteX6" fmla="*/ 2940639 w 6184900"/>
              <a:gd name="connsiteY6" fmla="*/ 0 h 3564465"/>
              <a:gd name="connsiteX7" fmla="*/ 3317355 w 6184900"/>
              <a:gd name="connsiteY7" fmla="*/ 0 h 3564465"/>
              <a:gd name="connsiteX8" fmla="*/ 3694072 w 6184900"/>
              <a:gd name="connsiteY8" fmla="*/ 0 h 3564465"/>
              <a:gd name="connsiteX9" fmla="*/ 4132638 w 6184900"/>
              <a:gd name="connsiteY9" fmla="*/ 0 h 3564465"/>
              <a:gd name="connsiteX10" fmla="*/ 4571203 w 6184900"/>
              <a:gd name="connsiteY10" fmla="*/ 0 h 3564465"/>
              <a:gd name="connsiteX11" fmla="*/ 5133467 w 6184900"/>
              <a:gd name="connsiteY11" fmla="*/ 0 h 3564465"/>
              <a:gd name="connsiteX12" fmla="*/ 6184900 w 6184900"/>
              <a:gd name="connsiteY12" fmla="*/ 0 h 3564465"/>
              <a:gd name="connsiteX13" fmla="*/ 6184900 w 6184900"/>
              <a:gd name="connsiteY13" fmla="*/ 665367 h 3564465"/>
              <a:gd name="connsiteX14" fmla="*/ 6184900 w 6184900"/>
              <a:gd name="connsiteY14" fmla="*/ 1330734 h 3564465"/>
              <a:gd name="connsiteX15" fmla="*/ 6184900 w 6184900"/>
              <a:gd name="connsiteY15" fmla="*/ 1960456 h 3564465"/>
              <a:gd name="connsiteX16" fmla="*/ 6184900 w 6184900"/>
              <a:gd name="connsiteY16" fmla="*/ 2554533 h 3564465"/>
              <a:gd name="connsiteX17" fmla="*/ 6184900 w 6184900"/>
              <a:gd name="connsiteY17" fmla="*/ 3564465 h 3564465"/>
              <a:gd name="connsiteX18" fmla="*/ 5622636 w 6184900"/>
              <a:gd name="connsiteY18" fmla="*/ 3564465 h 3564465"/>
              <a:gd name="connsiteX19" fmla="*/ 5245920 w 6184900"/>
              <a:gd name="connsiteY19" fmla="*/ 3564465 h 3564465"/>
              <a:gd name="connsiteX20" fmla="*/ 4807354 w 6184900"/>
              <a:gd name="connsiteY20" fmla="*/ 3564465 h 3564465"/>
              <a:gd name="connsiteX21" fmla="*/ 4183241 w 6184900"/>
              <a:gd name="connsiteY21" fmla="*/ 3564465 h 3564465"/>
              <a:gd name="connsiteX22" fmla="*/ 3497280 w 6184900"/>
              <a:gd name="connsiteY22" fmla="*/ 3564465 h 3564465"/>
              <a:gd name="connsiteX23" fmla="*/ 2996865 w 6184900"/>
              <a:gd name="connsiteY23" fmla="*/ 3564465 h 3564465"/>
              <a:gd name="connsiteX24" fmla="*/ 2496451 w 6184900"/>
              <a:gd name="connsiteY24" fmla="*/ 3564465 h 3564465"/>
              <a:gd name="connsiteX25" fmla="*/ 2119734 w 6184900"/>
              <a:gd name="connsiteY25" fmla="*/ 3564465 h 3564465"/>
              <a:gd name="connsiteX26" fmla="*/ 1495621 w 6184900"/>
              <a:gd name="connsiteY26" fmla="*/ 3564465 h 3564465"/>
              <a:gd name="connsiteX27" fmla="*/ 809660 w 6184900"/>
              <a:gd name="connsiteY27" fmla="*/ 3564465 h 3564465"/>
              <a:gd name="connsiteX28" fmla="*/ 0 w 6184900"/>
              <a:gd name="connsiteY28" fmla="*/ 3564465 h 3564465"/>
              <a:gd name="connsiteX29" fmla="*/ 0 w 6184900"/>
              <a:gd name="connsiteY29" fmla="*/ 3041677 h 3564465"/>
              <a:gd name="connsiteX30" fmla="*/ 0 w 6184900"/>
              <a:gd name="connsiteY30" fmla="*/ 2411955 h 3564465"/>
              <a:gd name="connsiteX31" fmla="*/ 0 w 6184900"/>
              <a:gd name="connsiteY31" fmla="*/ 1853522 h 3564465"/>
              <a:gd name="connsiteX32" fmla="*/ 0 w 6184900"/>
              <a:gd name="connsiteY32" fmla="*/ 1223800 h 3564465"/>
              <a:gd name="connsiteX33" fmla="*/ 0 w 6184900"/>
              <a:gd name="connsiteY33" fmla="*/ 736656 h 3564465"/>
              <a:gd name="connsiteX34" fmla="*/ 0 w 6184900"/>
              <a:gd name="connsiteY34" fmla="*/ 0 h 35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84900" h="3564465" fill="none" extrusionOk="0">
                <a:moveTo>
                  <a:pt x="0" y="0"/>
                </a:moveTo>
                <a:cubicBezTo>
                  <a:pt x="237223" y="-40735"/>
                  <a:pt x="380213" y="24537"/>
                  <a:pt x="562264" y="0"/>
                </a:cubicBezTo>
                <a:cubicBezTo>
                  <a:pt x="744315" y="-24537"/>
                  <a:pt x="803395" y="19173"/>
                  <a:pt x="938980" y="0"/>
                </a:cubicBezTo>
                <a:cubicBezTo>
                  <a:pt x="1074565" y="-19173"/>
                  <a:pt x="1383249" y="50810"/>
                  <a:pt x="1501244" y="0"/>
                </a:cubicBezTo>
                <a:cubicBezTo>
                  <a:pt x="1619239" y="-50810"/>
                  <a:pt x="1929378" y="37141"/>
                  <a:pt x="2063508" y="0"/>
                </a:cubicBezTo>
                <a:cubicBezTo>
                  <a:pt x="2197638" y="-37141"/>
                  <a:pt x="2319761" y="23608"/>
                  <a:pt x="2440224" y="0"/>
                </a:cubicBezTo>
                <a:cubicBezTo>
                  <a:pt x="2560687" y="-23608"/>
                  <a:pt x="2740665" y="14476"/>
                  <a:pt x="2940639" y="0"/>
                </a:cubicBezTo>
                <a:cubicBezTo>
                  <a:pt x="3140614" y="-14476"/>
                  <a:pt x="3187418" y="15135"/>
                  <a:pt x="3317355" y="0"/>
                </a:cubicBezTo>
                <a:cubicBezTo>
                  <a:pt x="3447292" y="-15135"/>
                  <a:pt x="3538466" y="28491"/>
                  <a:pt x="3694072" y="0"/>
                </a:cubicBezTo>
                <a:cubicBezTo>
                  <a:pt x="3849678" y="-28491"/>
                  <a:pt x="3941074" y="45932"/>
                  <a:pt x="4132638" y="0"/>
                </a:cubicBezTo>
                <a:cubicBezTo>
                  <a:pt x="4324202" y="-45932"/>
                  <a:pt x="4366200" y="44578"/>
                  <a:pt x="4571203" y="0"/>
                </a:cubicBezTo>
                <a:cubicBezTo>
                  <a:pt x="4776206" y="-44578"/>
                  <a:pt x="4992832" y="24870"/>
                  <a:pt x="5133467" y="0"/>
                </a:cubicBezTo>
                <a:cubicBezTo>
                  <a:pt x="5274102" y="-24870"/>
                  <a:pt x="5960962" y="45418"/>
                  <a:pt x="6184900" y="0"/>
                </a:cubicBezTo>
                <a:cubicBezTo>
                  <a:pt x="6202175" y="177462"/>
                  <a:pt x="6158768" y="512629"/>
                  <a:pt x="6184900" y="665367"/>
                </a:cubicBezTo>
                <a:cubicBezTo>
                  <a:pt x="6211032" y="818105"/>
                  <a:pt x="6137923" y="1078429"/>
                  <a:pt x="6184900" y="1330734"/>
                </a:cubicBezTo>
                <a:cubicBezTo>
                  <a:pt x="6231877" y="1583039"/>
                  <a:pt x="6125206" y="1669471"/>
                  <a:pt x="6184900" y="1960456"/>
                </a:cubicBezTo>
                <a:cubicBezTo>
                  <a:pt x="6244594" y="2251441"/>
                  <a:pt x="6148419" y="2294906"/>
                  <a:pt x="6184900" y="2554533"/>
                </a:cubicBezTo>
                <a:cubicBezTo>
                  <a:pt x="6221381" y="2814160"/>
                  <a:pt x="6130562" y="3272420"/>
                  <a:pt x="6184900" y="3564465"/>
                </a:cubicBezTo>
                <a:cubicBezTo>
                  <a:pt x="5927714" y="3596072"/>
                  <a:pt x="5774082" y="3548623"/>
                  <a:pt x="5622636" y="3564465"/>
                </a:cubicBezTo>
                <a:cubicBezTo>
                  <a:pt x="5471190" y="3580307"/>
                  <a:pt x="5345604" y="3541744"/>
                  <a:pt x="5245920" y="3564465"/>
                </a:cubicBezTo>
                <a:cubicBezTo>
                  <a:pt x="5146236" y="3587186"/>
                  <a:pt x="4917047" y="3520740"/>
                  <a:pt x="4807354" y="3564465"/>
                </a:cubicBezTo>
                <a:cubicBezTo>
                  <a:pt x="4697661" y="3608190"/>
                  <a:pt x="4333455" y="3501813"/>
                  <a:pt x="4183241" y="3564465"/>
                </a:cubicBezTo>
                <a:cubicBezTo>
                  <a:pt x="4033027" y="3627117"/>
                  <a:pt x="3652245" y="3541199"/>
                  <a:pt x="3497280" y="3564465"/>
                </a:cubicBezTo>
                <a:cubicBezTo>
                  <a:pt x="3342315" y="3587731"/>
                  <a:pt x="3180928" y="3526737"/>
                  <a:pt x="2996865" y="3564465"/>
                </a:cubicBezTo>
                <a:cubicBezTo>
                  <a:pt x="2812803" y="3602193"/>
                  <a:pt x="2696302" y="3512349"/>
                  <a:pt x="2496451" y="3564465"/>
                </a:cubicBezTo>
                <a:cubicBezTo>
                  <a:pt x="2296600" y="3616581"/>
                  <a:pt x="2288784" y="3555175"/>
                  <a:pt x="2119734" y="3564465"/>
                </a:cubicBezTo>
                <a:cubicBezTo>
                  <a:pt x="1950684" y="3573755"/>
                  <a:pt x="1748848" y="3501631"/>
                  <a:pt x="1495621" y="3564465"/>
                </a:cubicBezTo>
                <a:cubicBezTo>
                  <a:pt x="1242394" y="3627299"/>
                  <a:pt x="1044208" y="3510593"/>
                  <a:pt x="809660" y="3564465"/>
                </a:cubicBezTo>
                <a:cubicBezTo>
                  <a:pt x="575112" y="3618337"/>
                  <a:pt x="235609" y="3504822"/>
                  <a:pt x="0" y="3564465"/>
                </a:cubicBezTo>
                <a:cubicBezTo>
                  <a:pt x="-20095" y="3444676"/>
                  <a:pt x="31750" y="3248104"/>
                  <a:pt x="0" y="3041677"/>
                </a:cubicBezTo>
                <a:cubicBezTo>
                  <a:pt x="-31750" y="2835250"/>
                  <a:pt x="1629" y="2611887"/>
                  <a:pt x="0" y="2411955"/>
                </a:cubicBezTo>
                <a:cubicBezTo>
                  <a:pt x="-1629" y="2212023"/>
                  <a:pt x="32108" y="2033944"/>
                  <a:pt x="0" y="1853522"/>
                </a:cubicBezTo>
                <a:cubicBezTo>
                  <a:pt x="-32108" y="1673100"/>
                  <a:pt x="42693" y="1410526"/>
                  <a:pt x="0" y="1223800"/>
                </a:cubicBezTo>
                <a:cubicBezTo>
                  <a:pt x="-42693" y="1037074"/>
                  <a:pt x="52113" y="871416"/>
                  <a:pt x="0" y="736656"/>
                </a:cubicBezTo>
                <a:cubicBezTo>
                  <a:pt x="-52113" y="601896"/>
                  <a:pt x="77579" y="346475"/>
                  <a:pt x="0" y="0"/>
                </a:cubicBezTo>
                <a:close/>
              </a:path>
              <a:path w="6184900" h="3564465"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43938" y="234591"/>
                  <a:pt x="6173364" y="421359"/>
                  <a:pt x="6184900" y="594078"/>
                </a:cubicBezTo>
                <a:cubicBezTo>
                  <a:pt x="6196436" y="766797"/>
                  <a:pt x="6136511" y="1112759"/>
                  <a:pt x="6184900" y="1259444"/>
                </a:cubicBezTo>
                <a:cubicBezTo>
                  <a:pt x="6233289" y="1406129"/>
                  <a:pt x="6119078" y="1693351"/>
                  <a:pt x="6184900" y="1924811"/>
                </a:cubicBezTo>
                <a:cubicBezTo>
                  <a:pt x="6250722" y="2156271"/>
                  <a:pt x="6150347" y="2374731"/>
                  <a:pt x="6184900" y="2590178"/>
                </a:cubicBezTo>
                <a:cubicBezTo>
                  <a:pt x="6219453" y="2805625"/>
                  <a:pt x="6137446" y="3368513"/>
                  <a:pt x="6184900" y="3564465"/>
                </a:cubicBezTo>
                <a:cubicBezTo>
                  <a:pt x="6056441" y="3623757"/>
                  <a:pt x="5855847" y="3528147"/>
                  <a:pt x="5684485" y="3564465"/>
                </a:cubicBezTo>
                <a:cubicBezTo>
                  <a:pt x="5513123" y="3600783"/>
                  <a:pt x="5390763" y="3546743"/>
                  <a:pt x="5307769" y="3564465"/>
                </a:cubicBezTo>
                <a:cubicBezTo>
                  <a:pt x="5224775" y="3582187"/>
                  <a:pt x="4984026" y="3531922"/>
                  <a:pt x="4807354" y="3564465"/>
                </a:cubicBezTo>
                <a:cubicBezTo>
                  <a:pt x="4630683" y="3597008"/>
                  <a:pt x="4546875" y="3532518"/>
                  <a:pt x="4368788" y="3564465"/>
                </a:cubicBezTo>
                <a:cubicBezTo>
                  <a:pt x="4190701" y="3596412"/>
                  <a:pt x="4179714" y="3550421"/>
                  <a:pt x="3992072" y="3564465"/>
                </a:cubicBezTo>
                <a:cubicBezTo>
                  <a:pt x="3804430" y="3578509"/>
                  <a:pt x="3633400" y="3509397"/>
                  <a:pt x="3367959" y="3564465"/>
                </a:cubicBezTo>
                <a:cubicBezTo>
                  <a:pt x="3102518" y="3619533"/>
                  <a:pt x="3008958" y="3545995"/>
                  <a:pt x="2743847" y="3564465"/>
                </a:cubicBezTo>
                <a:cubicBezTo>
                  <a:pt x="2478736" y="3582935"/>
                  <a:pt x="2454526" y="3539386"/>
                  <a:pt x="2243432" y="3564465"/>
                </a:cubicBezTo>
                <a:cubicBezTo>
                  <a:pt x="2032339" y="3589544"/>
                  <a:pt x="1968966" y="3506035"/>
                  <a:pt x="1743017" y="3564465"/>
                </a:cubicBezTo>
                <a:cubicBezTo>
                  <a:pt x="1517069" y="3622895"/>
                  <a:pt x="1414793" y="3538950"/>
                  <a:pt x="1180754" y="3564465"/>
                </a:cubicBezTo>
                <a:cubicBezTo>
                  <a:pt x="946715" y="3589980"/>
                  <a:pt x="896951" y="3528474"/>
                  <a:pt x="680339" y="3564465"/>
                </a:cubicBezTo>
                <a:cubicBezTo>
                  <a:pt x="463727" y="3600456"/>
                  <a:pt x="260913" y="3512063"/>
                  <a:pt x="0" y="3564465"/>
                </a:cubicBezTo>
                <a:cubicBezTo>
                  <a:pt x="-40214" y="3346428"/>
                  <a:pt x="3161" y="3127044"/>
                  <a:pt x="0" y="3006032"/>
                </a:cubicBezTo>
                <a:cubicBezTo>
                  <a:pt x="-3161" y="2885020"/>
                  <a:pt x="16650" y="2759639"/>
                  <a:pt x="0" y="2518889"/>
                </a:cubicBezTo>
                <a:cubicBezTo>
                  <a:pt x="-16650" y="2278139"/>
                  <a:pt x="48959" y="2039723"/>
                  <a:pt x="0" y="1889166"/>
                </a:cubicBezTo>
                <a:cubicBezTo>
                  <a:pt x="-48959" y="1738609"/>
                  <a:pt x="40390" y="1521181"/>
                  <a:pt x="0" y="1366378"/>
                </a:cubicBezTo>
                <a:cubicBezTo>
                  <a:pt x="-40390" y="1211575"/>
                  <a:pt x="53418" y="1043105"/>
                  <a:pt x="0" y="807945"/>
                </a:cubicBezTo>
                <a:cubicBezTo>
                  <a:pt x="-53418" y="572785"/>
                  <a:pt x="70778" y="234461"/>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1478617" y="3115886"/>
            <a:ext cx="4207647" cy="769441"/>
          </a:xfrm>
          <a:prstGeom prst="rect">
            <a:avLst/>
          </a:prstGeom>
          <a:noFill/>
        </p:spPr>
        <p:txBody>
          <a:bodyPr wrap="square" rtlCol="0">
            <a:spAutoFit/>
          </a:bodyPr>
          <a:lstStyle/>
          <a:p>
            <a:r>
              <a:rPr lang="en-US" sz="4400" b="1" dirty="0">
                <a:solidFill>
                  <a:srgbClr val="EE1A84"/>
                </a:solidFill>
                <a:latin typeface="Tempus Sans ITC" panose="04020404030D07020202" pitchFamily="82" charset="0"/>
              </a:rPr>
              <a:t>Islamic Mosques</a:t>
            </a:r>
          </a:p>
        </p:txBody>
      </p:sp>
      <p:sp>
        <p:nvSpPr>
          <p:cNvPr id="22" name="TextBox 21">
            <a:extLst>
              <a:ext uri="{FF2B5EF4-FFF2-40B4-BE49-F238E27FC236}">
                <a16:creationId xmlns:a16="http://schemas.microsoft.com/office/drawing/2014/main" id="{93099318-8D5D-40ED-8708-2E88B090D5F3}"/>
              </a:ext>
            </a:extLst>
          </p:cNvPr>
          <p:cNvSpPr txBox="1"/>
          <p:nvPr/>
        </p:nvSpPr>
        <p:spPr>
          <a:xfrm>
            <a:off x="605787" y="3846465"/>
            <a:ext cx="5633726" cy="2677656"/>
          </a:xfrm>
          <a:prstGeom prst="rect">
            <a:avLst/>
          </a:prstGeom>
          <a:noFill/>
        </p:spPr>
        <p:txBody>
          <a:bodyPr wrap="square" rtlCol="0">
            <a:spAutoFit/>
          </a:bodyPr>
          <a:lstStyle/>
          <a:p>
            <a:r>
              <a:rPr lang="en-US" sz="2400" b="1" dirty="0">
                <a:latin typeface="Tempus Sans ITC" panose="04020404030D07020202" pitchFamily="82" charset="0"/>
              </a:rPr>
              <a:t>On the inside, mosques are mostly empty space. The floor is covered with a beautiful  carpet, so everyone has room to pray. It is disrespectful to show images of the important people in this religion, so the decorations are usually colorful flowers or designs made with different shapes.  </a:t>
            </a:r>
          </a:p>
        </p:txBody>
      </p:sp>
      <p:sp>
        <p:nvSpPr>
          <p:cNvPr id="20" name="Rectangle 19">
            <a:extLst>
              <a:ext uri="{FF2B5EF4-FFF2-40B4-BE49-F238E27FC236}">
                <a16:creationId xmlns:a16="http://schemas.microsoft.com/office/drawing/2014/main" id="{789701C2-11FE-45EE-B158-2606228AD65D}"/>
              </a:ext>
            </a:extLst>
          </p:cNvPr>
          <p:cNvSpPr/>
          <p:nvPr/>
        </p:nvSpPr>
        <p:spPr>
          <a:xfrm>
            <a:off x="3915760" y="8983938"/>
            <a:ext cx="2540000" cy="2977924"/>
          </a:xfrm>
          <a:custGeom>
            <a:avLst/>
            <a:gdLst>
              <a:gd name="connsiteX0" fmla="*/ 0 w 2540000"/>
              <a:gd name="connsiteY0" fmla="*/ 0 h 2977924"/>
              <a:gd name="connsiteX1" fmla="*/ 457200 w 2540000"/>
              <a:gd name="connsiteY1" fmla="*/ 0 h 2977924"/>
              <a:gd name="connsiteX2" fmla="*/ 939800 w 2540000"/>
              <a:gd name="connsiteY2" fmla="*/ 0 h 2977924"/>
              <a:gd name="connsiteX3" fmla="*/ 1397000 w 2540000"/>
              <a:gd name="connsiteY3" fmla="*/ 0 h 2977924"/>
              <a:gd name="connsiteX4" fmla="*/ 1955800 w 2540000"/>
              <a:gd name="connsiteY4" fmla="*/ 0 h 2977924"/>
              <a:gd name="connsiteX5" fmla="*/ 2540000 w 2540000"/>
              <a:gd name="connsiteY5" fmla="*/ 0 h 2977924"/>
              <a:gd name="connsiteX6" fmla="*/ 2540000 w 2540000"/>
              <a:gd name="connsiteY6" fmla="*/ 625364 h 2977924"/>
              <a:gd name="connsiteX7" fmla="*/ 2540000 w 2540000"/>
              <a:gd name="connsiteY7" fmla="*/ 1191170 h 2977924"/>
              <a:gd name="connsiteX8" fmla="*/ 2540000 w 2540000"/>
              <a:gd name="connsiteY8" fmla="*/ 1756975 h 2977924"/>
              <a:gd name="connsiteX9" fmla="*/ 2540000 w 2540000"/>
              <a:gd name="connsiteY9" fmla="*/ 2352560 h 2977924"/>
              <a:gd name="connsiteX10" fmla="*/ 2540000 w 2540000"/>
              <a:gd name="connsiteY10" fmla="*/ 2977924 h 2977924"/>
              <a:gd name="connsiteX11" fmla="*/ 2108200 w 2540000"/>
              <a:gd name="connsiteY11" fmla="*/ 2977924 h 2977924"/>
              <a:gd name="connsiteX12" fmla="*/ 1549400 w 2540000"/>
              <a:gd name="connsiteY12" fmla="*/ 2977924 h 2977924"/>
              <a:gd name="connsiteX13" fmla="*/ 1041400 w 2540000"/>
              <a:gd name="connsiteY13" fmla="*/ 2977924 h 2977924"/>
              <a:gd name="connsiteX14" fmla="*/ 609600 w 2540000"/>
              <a:gd name="connsiteY14" fmla="*/ 2977924 h 2977924"/>
              <a:gd name="connsiteX15" fmla="*/ 0 w 2540000"/>
              <a:gd name="connsiteY15" fmla="*/ 2977924 h 2977924"/>
              <a:gd name="connsiteX16" fmla="*/ 0 w 2540000"/>
              <a:gd name="connsiteY16" fmla="*/ 2382339 h 2977924"/>
              <a:gd name="connsiteX17" fmla="*/ 0 w 2540000"/>
              <a:gd name="connsiteY17" fmla="*/ 1876092 h 2977924"/>
              <a:gd name="connsiteX18" fmla="*/ 0 w 2540000"/>
              <a:gd name="connsiteY18" fmla="*/ 1310287 h 2977924"/>
              <a:gd name="connsiteX19" fmla="*/ 0 w 2540000"/>
              <a:gd name="connsiteY19" fmla="*/ 804039 h 2977924"/>
              <a:gd name="connsiteX20" fmla="*/ 0 w 2540000"/>
              <a:gd name="connsiteY20" fmla="*/ 0 h 29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0000" h="2977924" fill="none" extrusionOk="0">
                <a:moveTo>
                  <a:pt x="0" y="0"/>
                </a:moveTo>
                <a:cubicBezTo>
                  <a:pt x="203490" y="-27041"/>
                  <a:pt x="316582" y="34828"/>
                  <a:pt x="457200" y="0"/>
                </a:cubicBezTo>
                <a:cubicBezTo>
                  <a:pt x="597818" y="-34828"/>
                  <a:pt x="753764" y="28808"/>
                  <a:pt x="939800" y="0"/>
                </a:cubicBezTo>
                <a:cubicBezTo>
                  <a:pt x="1125836" y="-28808"/>
                  <a:pt x="1215912" y="45422"/>
                  <a:pt x="1397000" y="0"/>
                </a:cubicBezTo>
                <a:cubicBezTo>
                  <a:pt x="1578088" y="-45422"/>
                  <a:pt x="1837224" y="12519"/>
                  <a:pt x="1955800" y="0"/>
                </a:cubicBezTo>
                <a:cubicBezTo>
                  <a:pt x="2074376" y="-12519"/>
                  <a:pt x="2312488" y="25940"/>
                  <a:pt x="2540000" y="0"/>
                </a:cubicBezTo>
                <a:cubicBezTo>
                  <a:pt x="2562519" y="129212"/>
                  <a:pt x="2478890" y="379922"/>
                  <a:pt x="2540000" y="625364"/>
                </a:cubicBezTo>
                <a:cubicBezTo>
                  <a:pt x="2601110" y="870806"/>
                  <a:pt x="2490147" y="920968"/>
                  <a:pt x="2540000" y="1191170"/>
                </a:cubicBezTo>
                <a:cubicBezTo>
                  <a:pt x="2589853" y="1461372"/>
                  <a:pt x="2495154" y="1504862"/>
                  <a:pt x="2540000" y="1756975"/>
                </a:cubicBezTo>
                <a:cubicBezTo>
                  <a:pt x="2584846" y="2009089"/>
                  <a:pt x="2529005" y="2058940"/>
                  <a:pt x="2540000" y="2352560"/>
                </a:cubicBezTo>
                <a:cubicBezTo>
                  <a:pt x="2550995" y="2646180"/>
                  <a:pt x="2521386" y="2708338"/>
                  <a:pt x="2540000" y="2977924"/>
                </a:cubicBezTo>
                <a:cubicBezTo>
                  <a:pt x="2447478" y="3013490"/>
                  <a:pt x="2254411" y="2939902"/>
                  <a:pt x="2108200" y="2977924"/>
                </a:cubicBezTo>
                <a:cubicBezTo>
                  <a:pt x="1961989" y="3015946"/>
                  <a:pt x="1823347" y="2969851"/>
                  <a:pt x="1549400" y="2977924"/>
                </a:cubicBezTo>
                <a:cubicBezTo>
                  <a:pt x="1275453" y="2985997"/>
                  <a:pt x="1267955" y="2920061"/>
                  <a:pt x="1041400" y="2977924"/>
                </a:cubicBezTo>
                <a:cubicBezTo>
                  <a:pt x="814845" y="3035787"/>
                  <a:pt x="792837" y="2950924"/>
                  <a:pt x="609600" y="2977924"/>
                </a:cubicBezTo>
                <a:cubicBezTo>
                  <a:pt x="426363" y="3004924"/>
                  <a:pt x="211848" y="2924197"/>
                  <a:pt x="0" y="2977924"/>
                </a:cubicBezTo>
                <a:cubicBezTo>
                  <a:pt x="-25175" y="2794844"/>
                  <a:pt x="57119" y="2581381"/>
                  <a:pt x="0" y="2382339"/>
                </a:cubicBezTo>
                <a:cubicBezTo>
                  <a:pt x="-57119" y="2183298"/>
                  <a:pt x="50009" y="2006581"/>
                  <a:pt x="0" y="1876092"/>
                </a:cubicBezTo>
                <a:cubicBezTo>
                  <a:pt x="-50009" y="1745603"/>
                  <a:pt x="64289" y="1533142"/>
                  <a:pt x="0" y="1310287"/>
                </a:cubicBezTo>
                <a:cubicBezTo>
                  <a:pt x="-64289" y="1087432"/>
                  <a:pt x="4288" y="1028020"/>
                  <a:pt x="0" y="804039"/>
                </a:cubicBezTo>
                <a:cubicBezTo>
                  <a:pt x="-4288" y="580058"/>
                  <a:pt x="15147" y="203637"/>
                  <a:pt x="0" y="0"/>
                </a:cubicBezTo>
                <a:close/>
              </a:path>
              <a:path w="2540000" h="2977924" stroke="0" extrusionOk="0">
                <a:moveTo>
                  <a:pt x="0" y="0"/>
                </a:moveTo>
                <a:cubicBezTo>
                  <a:pt x="120750" y="-53305"/>
                  <a:pt x="283370" y="22723"/>
                  <a:pt x="508000" y="0"/>
                </a:cubicBezTo>
                <a:cubicBezTo>
                  <a:pt x="732630" y="-22723"/>
                  <a:pt x="750901" y="4645"/>
                  <a:pt x="965200" y="0"/>
                </a:cubicBezTo>
                <a:cubicBezTo>
                  <a:pt x="1179499" y="-4645"/>
                  <a:pt x="1295770" y="4084"/>
                  <a:pt x="1524000" y="0"/>
                </a:cubicBezTo>
                <a:cubicBezTo>
                  <a:pt x="1752230" y="-4084"/>
                  <a:pt x="1870222" y="18334"/>
                  <a:pt x="2006600" y="0"/>
                </a:cubicBezTo>
                <a:cubicBezTo>
                  <a:pt x="2142978" y="-18334"/>
                  <a:pt x="2341822" y="37149"/>
                  <a:pt x="2540000" y="0"/>
                </a:cubicBezTo>
                <a:cubicBezTo>
                  <a:pt x="2540567" y="167229"/>
                  <a:pt x="2493427" y="334762"/>
                  <a:pt x="2540000" y="625364"/>
                </a:cubicBezTo>
                <a:cubicBezTo>
                  <a:pt x="2586573" y="915966"/>
                  <a:pt x="2536071" y="1024711"/>
                  <a:pt x="2540000" y="1220949"/>
                </a:cubicBezTo>
                <a:cubicBezTo>
                  <a:pt x="2543929" y="1417188"/>
                  <a:pt x="2504043" y="1638129"/>
                  <a:pt x="2540000" y="1816534"/>
                </a:cubicBezTo>
                <a:cubicBezTo>
                  <a:pt x="2575957" y="1994939"/>
                  <a:pt x="2497583" y="2182652"/>
                  <a:pt x="2540000" y="2352560"/>
                </a:cubicBezTo>
                <a:cubicBezTo>
                  <a:pt x="2582417" y="2522468"/>
                  <a:pt x="2488193" y="2779424"/>
                  <a:pt x="2540000" y="2977924"/>
                </a:cubicBezTo>
                <a:cubicBezTo>
                  <a:pt x="2337012" y="3009175"/>
                  <a:pt x="2313170" y="2950928"/>
                  <a:pt x="2108200" y="2977924"/>
                </a:cubicBezTo>
                <a:cubicBezTo>
                  <a:pt x="1903230" y="3004920"/>
                  <a:pt x="1725831" y="2957159"/>
                  <a:pt x="1600200" y="2977924"/>
                </a:cubicBezTo>
                <a:cubicBezTo>
                  <a:pt x="1474569" y="2998689"/>
                  <a:pt x="1319016" y="2948980"/>
                  <a:pt x="1066800" y="2977924"/>
                </a:cubicBezTo>
                <a:cubicBezTo>
                  <a:pt x="814584" y="3006868"/>
                  <a:pt x="798636" y="2971327"/>
                  <a:pt x="558800" y="2977924"/>
                </a:cubicBezTo>
                <a:cubicBezTo>
                  <a:pt x="318964" y="2984521"/>
                  <a:pt x="252410" y="2974899"/>
                  <a:pt x="0" y="2977924"/>
                </a:cubicBezTo>
                <a:cubicBezTo>
                  <a:pt x="-44601" y="2827222"/>
                  <a:pt x="60834" y="2662883"/>
                  <a:pt x="0" y="2382339"/>
                </a:cubicBezTo>
                <a:cubicBezTo>
                  <a:pt x="-60834" y="2101796"/>
                  <a:pt x="56998" y="2036835"/>
                  <a:pt x="0" y="1727196"/>
                </a:cubicBezTo>
                <a:cubicBezTo>
                  <a:pt x="-56998" y="1417557"/>
                  <a:pt x="46218" y="1257951"/>
                  <a:pt x="0" y="1131611"/>
                </a:cubicBezTo>
                <a:cubicBezTo>
                  <a:pt x="-46218" y="1005271"/>
                  <a:pt x="73782" y="500143"/>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5" name="TextBox 24">
            <a:extLst>
              <a:ext uri="{FF2B5EF4-FFF2-40B4-BE49-F238E27FC236}">
                <a16:creationId xmlns:a16="http://schemas.microsoft.com/office/drawing/2014/main" id="{8C0AFC56-AEE1-42F8-9F7E-4A317E6B7264}"/>
              </a:ext>
            </a:extLst>
          </p:cNvPr>
          <p:cNvSpPr txBox="1"/>
          <p:nvPr/>
        </p:nvSpPr>
        <p:spPr>
          <a:xfrm>
            <a:off x="4161714" y="9060319"/>
            <a:ext cx="2180240" cy="1938992"/>
          </a:xfrm>
          <a:prstGeom prst="rect">
            <a:avLst/>
          </a:prstGeom>
          <a:noFill/>
        </p:spPr>
        <p:txBody>
          <a:bodyPr wrap="square" rtlCol="0">
            <a:spAutoFit/>
          </a:bodyPr>
          <a:lstStyle/>
          <a:p>
            <a:pPr algn="r"/>
            <a:r>
              <a:rPr lang="en-US" sz="2400" b="1" dirty="0">
                <a:solidFill>
                  <a:srgbClr val="EE1A84"/>
                </a:solidFill>
                <a:latin typeface="Tempus Sans ITC" panose="04020404030D07020202" pitchFamily="82" charset="0"/>
              </a:rPr>
              <a:t>Why do you think people might cover their heads in mosques?</a:t>
            </a:r>
          </a:p>
        </p:txBody>
      </p:sp>
      <p:pic>
        <p:nvPicPr>
          <p:cNvPr id="5" name="Picture 4" descr="A picture containing floor, indoor, rug, furniture&#10;&#10;Description automatically generated">
            <a:extLst>
              <a:ext uri="{FF2B5EF4-FFF2-40B4-BE49-F238E27FC236}">
                <a16:creationId xmlns:a16="http://schemas.microsoft.com/office/drawing/2014/main" id="{0FADFF5F-65F0-4CEE-916B-D90D6F6DF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60658">
            <a:off x="276537" y="6974121"/>
            <a:ext cx="2307769" cy="2191777"/>
          </a:xfrm>
          <a:prstGeom prst="rect">
            <a:avLst/>
          </a:prstGeom>
          <a:ln w="38100">
            <a:solidFill>
              <a:schemeClr val="tx1"/>
            </a:solidFill>
          </a:ln>
        </p:spPr>
      </p:pic>
      <p:pic>
        <p:nvPicPr>
          <p:cNvPr id="8" name="Picture 7" descr="A group of people sitting on the floor playing a board game&#10;&#10;Description automatically generated with medium confidence">
            <a:extLst>
              <a:ext uri="{FF2B5EF4-FFF2-40B4-BE49-F238E27FC236}">
                <a16:creationId xmlns:a16="http://schemas.microsoft.com/office/drawing/2014/main" id="{01B799BD-BF1C-48CB-B66D-0388E56F9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76" y="9622935"/>
            <a:ext cx="3338134" cy="2222020"/>
          </a:xfrm>
          <a:prstGeom prst="rect">
            <a:avLst/>
          </a:prstGeom>
          <a:ln w="38100">
            <a:solidFill>
              <a:schemeClr val="tx1"/>
            </a:solidFill>
          </a:ln>
        </p:spPr>
      </p:pic>
      <p:sp>
        <p:nvSpPr>
          <p:cNvPr id="24" name="Rectangle 23">
            <a:extLst>
              <a:ext uri="{FF2B5EF4-FFF2-40B4-BE49-F238E27FC236}">
                <a16:creationId xmlns:a16="http://schemas.microsoft.com/office/drawing/2014/main" id="{DBD58C8E-2C85-4C1D-88F3-FA4FE46CA397}"/>
              </a:ext>
            </a:extLst>
          </p:cNvPr>
          <p:cNvSpPr/>
          <p:nvPr/>
        </p:nvSpPr>
        <p:spPr>
          <a:xfrm>
            <a:off x="2882900" y="6968564"/>
            <a:ext cx="3632200" cy="1824436"/>
          </a:xfrm>
          <a:custGeom>
            <a:avLst/>
            <a:gdLst>
              <a:gd name="connsiteX0" fmla="*/ 0 w 3632200"/>
              <a:gd name="connsiteY0" fmla="*/ 0 h 1824436"/>
              <a:gd name="connsiteX1" fmla="*/ 518886 w 3632200"/>
              <a:gd name="connsiteY1" fmla="*/ 0 h 1824436"/>
              <a:gd name="connsiteX2" fmla="*/ 1110415 w 3632200"/>
              <a:gd name="connsiteY2" fmla="*/ 0 h 1824436"/>
              <a:gd name="connsiteX3" fmla="*/ 1665623 w 3632200"/>
              <a:gd name="connsiteY3" fmla="*/ 0 h 1824436"/>
              <a:gd name="connsiteX4" fmla="*/ 2111865 w 3632200"/>
              <a:gd name="connsiteY4" fmla="*/ 0 h 1824436"/>
              <a:gd name="connsiteX5" fmla="*/ 2521785 w 3632200"/>
              <a:gd name="connsiteY5" fmla="*/ 0 h 1824436"/>
              <a:gd name="connsiteX6" fmla="*/ 2968026 w 3632200"/>
              <a:gd name="connsiteY6" fmla="*/ 0 h 1824436"/>
              <a:gd name="connsiteX7" fmla="*/ 3632200 w 3632200"/>
              <a:gd name="connsiteY7" fmla="*/ 0 h 1824436"/>
              <a:gd name="connsiteX8" fmla="*/ 3632200 w 3632200"/>
              <a:gd name="connsiteY8" fmla="*/ 492598 h 1824436"/>
              <a:gd name="connsiteX9" fmla="*/ 3632200 w 3632200"/>
              <a:gd name="connsiteY9" fmla="*/ 893974 h 1824436"/>
              <a:gd name="connsiteX10" fmla="*/ 3632200 w 3632200"/>
              <a:gd name="connsiteY10" fmla="*/ 1295350 h 1824436"/>
              <a:gd name="connsiteX11" fmla="*/ 3632200 w 3632200"/>
              <a:gd name="connsiteY11" fmla="*/ 1824436 h 1824436"/>
              <a:gd name="connsiteX12" fmla="*/ 3040670 w 3632200"/>
              <a:gd name="connsiteY12" fmla="*/ 1824436 h 1824436"/>
              <a:gd name="connsiteX13" fmla="*/ 2521785 w 3632200"/>
              <a:gd name="connsiteY13" fmla="*/ 1824436 h 1824436"/>
              <a:gd name="connsiteX14" fmla="*/ 2111865 w 3632200"/>
              <a:gd name="connsiteY14" fmla="*/ 1824436 h 1824436"/>
              <a:gd name="connsiteX15" fmla="*/ 1629301 w 3632200"/>
              <a:gd name="connsiteY15" fmla="*/ 1824436 h 1824436"/>
              <a:gd name="connsiteX16" fmla="*/ 1074093 w 3632200"/>
              <a:gd name="connsiteY16" fmla="*/ 1824436 h 1824436"/>
              <a:gd name="connsiteX17" fmla="*/ 591530 w 3632200"/>
              <a:gd name="connsiteY17" fmla="*/ 1824436 h 1824436"/>
              <a:gd name="connsiteX18" fmla="*/ 0 w 3632200"/>
              <a:gd name="connsiteY18" fmla="*/ 1824436 h 1824436"/>
              <a:gd name="connsiteX19" fmla="*/ 0 w 3632200"/>
              <a:gd name="connsiteY19" fmla="*/ 1404816 h 1824436"/>
              <a:gd name="connsiteX20" fmla="*/ 0 w 3632200"/>
              <a:gd name="connsiteY20" fmla="*/ 948707 h 1824436"/>
              <a:gd name="connsiteX21" fmla="*/ 0 w 3632200"/>
              <a:gd name="connsiteY21" fmla="*/ 474353 h 1824436"/>
              <a:gd name="connsiteX22" fmla="*/ 0 w 3632200"/>
              <a:gd name="connsiteY22" fmla="*/ 0 h 182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32200" h="1824436" fill="none" extrusionOk="0">
                <a:moveTo>
                  <a:pt x="0" y="0"/>
                </a:moveTo>
                <a:cubicBezTo>
                  <a:pt x="231503" y="-19018"/>
                  <a:pt x="309694" y="1581"/>
                  <a:pt x="518886" y="0"/>
                </a:cubicBezTo>
                <a:cubicBezTo>
                  <a:pt x="728078" y="-1581"/>
                  <a:pt x="947422" y="1881"/>
                  <a:pt x="1110415" y="0"/>
                </a:cubicBezTo>
                <a:cubicBezTo>
                  <a:pt x="1273408" y="-1881"/>
                  <a:pt x="1546139" y="13478"/>
                  <a:pt x="1665623" y="0"/>
                </a:cubicBezTo>
                <a:cubicBezTo>
                  <a:pt x="1785107" y="-13478"/>
                  <a:pt x="1925937" y="35062"/>
                  <a:pt x="2111865" y="0"/>
                </a:cubicBezTo>
                <a:cubicBezTo>
                  <a:pt x="2297793" y="-35062"/>
                  <a:pt x="2415268" y="13755"/>
                  <a:pt x="2521785" y="0"/>
                </a:cubicBezTo>
                <a:cubicBezTo>
                  <a:pt x="2628302" y="-13755"/>
                  <a:pt x="2864542" y="17122"/>
                  <a:pt x="2968026" y="0"/>
                </a:cubicBezTo>
                <a:cubicBezTo>
                  <a:pt x="3071510" y="-17122"/>
                  <a:pt x="3419817" y="39708"/>
                  <a:pt x="3632200" y="0"/>
                </a:cubicBezTo>
                <a:cubicBezTo>
                  <a:pt x="3689155" y="147320"/>
                  <a:pt x="3600010" y="329164"/>
                  <a:pt x="3632200" y="492598"/>
                </a:cubicBezTo>
                <a:cubicBezTo>
                  <a:pt x="3664390" y="656032"/>
                  <a:pt x="3611385" y="805263"/>
                  <a:pt x="3632200" y="893974"/>
                </a:cubicBezTo>
                <a:cubicBezTo>
                  <a:pt x="3653015" y="982685"/>
                  <a:pt x="3617725" y="1181448"/>
                  <a:pt x="3632200" y="1295350"/>
                </a:cubicBezTo>
                <a:cubicBezTo>
                  <a:pt x="3646675" y="1409252"/>
                  <a:pt x="3625241" y="1577731"/>
                  <a:pt x="3632200" y="1824436"/>
                </a:cubicBezTo>
                <a:cubicBezTo>
                  <a:pt x="3399034" y="1863835"/>
                  <a:pt x="3185223" y="1777392"/>
                  <a:pt x="3040670" y="1824436"/>
                </a:cubicBezTo>
                <a:cubicBezTo>
                  <a:pt x="2896117" y="1871480"/>
                  <a:pt x="2745761" y="1780504"/>
                  <a:pt x="2521785" y="1824436"/>
                </a:cubicBezTo>
                <a:cubicBezTo>
                  <a:pt x="2297810" y="1868368"/>
                  <a:pt x="2213667" y="1790482"/>
                  <a:pt x="2111865" y="1824436"/>
                </a:cubicBezTo>
                <a:cubicBezTo>
                  <a:pt x="2010063" y="1858390"/>
                  <a:pt x="1796115" y="1787537"/>
                  <a:pt x="1629301" y="1824436"/>
                </a:cubicBezTo>
                <a:cubicBezTo>
                  <a:pt x="1462487" y="1861335"/>
                  <a:pt x="1306776" y="1764774"/>
                  <a:pt x="1074093" y="1824436"/>
                </a:cubicBezTo>
                <a:cubicBezTo>
                  <a:pt x="841410" y="1884098"/>
                  <a:pt x="758510" y="1808235"/>
                  <a:pt x="591530" y="1824436"/>
                </a:cubicBezTo>
                <a:cubicBezTo>
                  <a:pt x="424550" y="1840637"/>
                  <a:pt x="228526" y="1820627"/>
                  <a:pt x="0" y="1824436"/>
                </a:cubicBezTo>
                <a:cubicBezTo>
                  <a:pt x="-33335" y="1668779"/>
                  <a:pt x="21076" y="1524744"/>
                  <a:pt x="0" y="1404816"/>
                </a:cubicBezTo>
                <a:cubicBezTo>
                  <a:pt x="-21076" y="1284888"/>
                  <a:pt x="21740" y="1136374"/>
                  <a:pt x="0" y="948707"/>
                </a:cubicBezTo>
                <a:cubicBezTo>
                  <a:pt x="-21740" y="761040"/>
                  <a:pt x="56517" y="657155"/>
                  <a:pt x="0" y="474353"/>
                </a:cubicBezTo>
                <a:cubicBezTo>
                  <a:pt x="-56517" y="291551"/>
                  <a:pt x="49682" y="229411"/>
                  <a:pt x="0" y="0"/>
                </a:cubicBezTo>
                <a:close/>
              </a:path>
              <a:path w="3632200" h="1824436" stroke="0" extrusionOk="0">
                <a:moveTo>
                  <a:pt x="0" y="0"/>
                </a:moveTo>
                <a:cubicBezTo>
                  <a:pt x="246830" y="-39079"/>
                  <a:pt x="261886" y="6371"/>
                  <a:pt x="518886" y="0"/>
                </a:cubicBezTo>
                <a:cubicBezTo>
                  <a:pt x="775886" y="-6371"/>
                  <a:pt x="828090" y="17538"/>
                  <a:pt x="965127" y="0"/>
                </a:cubicBezTo>
                <a:cubicBezTo>
                  <a:pt x="1102164" y="-17538"/>
                  <a:pt x="1328857" y="60354"/>
                  <a:pt x="1556657" y="0"/>
                </a:cubicBezTo>
                <a:cubicBezTo>
                  <a:pt x="1784457" y="-60354"/>
                  <a:pt x="1929282" y="35870"/>
                  <a:pt x="2039221" y="0"/>
                </a:cubicBezTo>
                <a:cubicBezTo>
                  <a:pt x="2149160" y="-35870"/>
                  <a:pt x="2334000" y="1047"/>
                  <a:pt x="2521785" y="0"/>
                </a:cubicBezTo>
                <a:cubicBezTo>
                  <a:pt x="2709570" y="-1047"/>
                  <a:pt x="2834405" y="43608"/>
                  <a:pt x="3076992" y="0"/>
                </a:cubicBezTo>
                <a:cubicBezTo>
                  <a:pt x="3319579" y="-43608"/>
                  <a:pt x="3423904" y="11553"/>
                  <a:pt x="3632200" y="0"/>
                </a:cubicBezTo>
                <a:cubicBezTo>
                  <a:pt x="3666554" y="105952"/>
                  <a:pt x="3593270" y="256410"/>
                  <a:pt x="3632200" y="419620"/>
                </a:cubicBezTo>
                <a:cubicBezTo>
                  <a:pt x="3671130" y="582830"/>
                  <a:pt x="3590984" y="691124"/>
                  <a:pt x="3632200" y="839241"/>
                </a:cubicBezTo>
                <a:cubicBezTo>
                  <a:pt x="3673416" y="987358"/>
                  <a:pt x="3618423" y="1125720"/>
                  <a:pt x="3632200" y="1240616"/>
                </a:cubicBezTo>
                <a:cubicBezTo>
                  <a:pt x="3645977" y="1355512"/>
                  <a:pt x="3622670" y="1676370"/>
                  <a:pt x="3632200" y="1824436"/>
                </a:cubicBezTo>
                <a:cubicBezTo>
                  <a:pt x="3463166" y="1860475"/>
                  <a:pt x="3230724" y="1786705"/>
                  <a:pt x="3040670" y="1824436"/>
                </a:cubicBezTo>
                <a:cubicBezTo>
                  <a:pt x="2850616" y="1862167"/>
                  <a:pt x="2697191" y="1820074"/>
                  <a:pt x="2485463" y="1824436"/>
                </a:cubicBezTo>
                <a:cubicBezTo>
                  <a:pt x="2273735" y="1828798"/>
                  <a:pt x="2125662" y="1808737"/>
                  <a:pt x="1966577" y="1824436"/>
                </a:cubicBezTo>
                <a:cubicBezTo>
                  <a:pt x="1807492" y="1840135"/>
                  <a:pt x="1696439" y="1797874"/>
                  <a:pt x="1520335" y="1824436"/>
                </a:cubicBezTo>
                <a:cubicBezTo>
                  <a:pt x="1344231" y="1850998"/>
                  <a:pt x="1196831" y="1791906"/>
                  <a:pt x="1001449" y="1824436"/>
                </a:cubicBezTo>
                <a:cubicBezTo>
                  <a:pt x="806067" y="1856966"/>
                  <a:pt x="758719" y="1777119"/>
                  <a:pt x="591530" y="1824436"/>
                </a:cubicBezTo>
                <a:cubicBezTo>
                  <a:pt x="424341" y="1871753"/>
                  <a:pt x="124828" y="1802621"/>
                  <a:pt x="0" y="1824436"/>
                </a:cubicBezTo>
                <a:cubicBezTo>
                  <a:pt x="-41172" y="1642221"/>
                  <a:pt x="9772" y="1604560"/>
                  <a:pt x="0" y="1404816"/>
                </a:cubicBezTo>
                <a:cubicBezTo>
                  <a:pt x="-9772" y="1205072"/>
                  <a:pt x="6714" y="1072234"/>
                  <a:pt x="0" y="985195"/>
                </a:cubicBezTo>
                <a:cubicBezTo>
                  <a:pt x="-6714" y="898156"/>
                  <a:pt x="25763" y="627324"/>
                  <a:pt x="0" y="510842"/>
                </a:cubicBezTo>
                <a:cubicBezTo>
                  <a:pt x="-25763" y="394360"/>
                  <a:pt x="12838" y="230620"/>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6" name="TextBox 25">
            <a:extLst>
              <a:ext uri="{FF2B5EF4-FFF2-40B4-BE49-F238E27FC236}">
                <a16:creationId xmlns:a16="http://schemas.microsoft.com/office/drawing/2014/main" id="{1B9E84F8-5EC1-491F-A670-D10AF07F5CBF}"/>
              </a:ext>
            </a:extLst>
          </p:cNvPr>
          <p:cNvSpPr txBox="1"/>
          <p:nvPr/>
        </p:nvSpPr>
        <p:spPr>
          <a:xfrm>
            <a:off x="2942241" y="7100513"/>
            <a:ext cx="3439323" cy="1569660"/>
          </a:xfrm>
          <a:prstGeom prst="rect">
            <a:avLst/>
          </a:prstGeom>
          <a:noFill/>
        </p:spPr>
        <p:txBody>
          <a:bodyPr wrap="square" rtlCol="0">
            <a:spAutoFit/>
          </a:bodyPr>
          <a:lstStyle/>
          <a:p>
            <a:r>
              <a:rPr lang="en-US" sz="2400" b="1" dirty="0">
                <a:latin typeface="Tempus Sans ITC" panose="04020404030D07020202" pitchFamily="82" charset="0"/>
              </a:rPr>
              <a:t>These images show two Islamic prayer postures. Also, people often cover their heads when praying.</a:t>
            </a:r>
          </a:p>
        </p:txBody>
      </p:sp>
      <p:sp>
        <p:nvSpPr>
          <p:cNvPr id="27" name="Action Button: Help 26">
            <a:hlinkClick r:id="" action="ppaction://noaction" highlightClick="1"/>
            <a:extLst>
              <a:ext uri="{FF2B5EF4-FFF2-40B4-BE49-F238E27FC236}">
                <a16:creationId xmlns:a16="http://schemas.microsoft.com/office/drawing/2014/main" id="{A0AF7E95-3720-4BFF-8DC5-FEAA1FABDD4C}"/>
              </a:ext>
            </a:extLst>
          </p:cNvPr>
          <p:cNvSpPr/>
          <p:nvPr/>
        </p:nvSpPr>
        <p:spPr>
          <a:xfrm rot="20922596">
            <a:off x="4120660" y="10865821"/>
            <a:ext cx="863600" cy="828583"/>
          </a:xfrm>
          <a:prstGeom prst="actionButtonHelp">
            <a:avLst/>
          </a:prstGeom>
          <a:noFill/>
          <a:ln w="25400">
            <a:solidFill>
              <a:srgbClr val="EE1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3CFCF"/>
              </a:solidFill>
            </a:endParaRPr>
          </a:p>
        </p:txBody>
      </p:sp>
    </p:spTree>
    <p:extLst>
      <p:ext uri="{BB962C8B-B14F-4D97-AF65-F5344CB8AC3E}">
        <p14:creationId xmlns:p14="http://schemas.microsoft.com/office/powerpoint/2010/main" val="220985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zigZag">
          <a:fgClr>
            <a:srgbClr val="5BAD6D"/>
          </a:fgClr>
          <a:bgClr>
            <a:schemeClr val="bg1"/>
          </a:bgClr>
        </a:pattFill>
        <a:effectLst/>
      </p:bgPr>
    </p:bg>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C28971DC-A765-45C6-8B03-8B182BF2EB97}"/>
              </a:ext>
            </a:extLst>
          </p:cNvPr>
          <p:cNvSpPr/>
          <p:nvPr/>
        </p:nvSpPr>
        <p:spPr>
          <a:xfrm rot="20885095">
            <a:off x="337621" y="745725"/>
            <a:ext cx="2535992" cy="1909673"/>
          </a:xfrm>
          <a:prstGeom prst="bevel">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5817D7-D6A7-4201-BA34-3EB6BE7D8C93}"/>
              </a:ext>
            </a:extLst>
          </p:cNvPr>
          <p:cNvSpPr txBox="1"/>
          <p:nvPr/>
        </p:nvSpPr>
        <p:spPr>
          <a:xfrm rot="20866207">
            <a:off x="840461" y="1038841"/>
            <a:ext cx="1647231" cy="1323439"/>
          </a:xfrm>
          <a:prstGeom prst="rect">
            <a:avLst/>
          </a:prstGeom>
          <a:noFill/>
        </p:spPr>
        <p:txBody>
          <a:bodyPr wrap="square" rtlCol="0">
            <a:spAutoFit/>
          </a:bodyPr>
          <a:lstStyle/>
          <a:p>
            <a:r>
              <a:rPr lang="en-US" sz="4000" b="1" dirty="0">
                <a:solidFill>
                  <a:schemeClr val="bg1"/>
                </a:solidFill>
                <a:latin typeface="Tempus Sans ITC" panose="04020404030D07020202" pitchFamily="82" charset="0"/>
              </a:rPr>
              <a:t>Sacred</a:t>
            </a:r>
          </a:p>
          <a:p>
            <a:r>
              <a:rPr lang="en-US" sz="4000" b="1" dirty="0">
                <a:solidFill>
                  <a:schemeClr val="bg1"/>
                </a:solidFill>
                <a:latin typeface="Tempus Sans ITC" panose="04020404030D07020202" pitchFamily="82" charset="0"/>
              </a:rPr>
              <a:t>Spaces</a:t>
            </a:r>
          </a:p>
        </p:txBody>
      </p:sp>
      <p:sp>
        <p:nvSpPr>
          <p:cNvPr id="17" name="Rectangle: Rounded Corners 16">
            <a:extLst>
              <a:ext uri="{FF2B5EF4-FFF2-40B4-BE49-F238E27FC236}">
                <a16:creationId xmlns:a16="http://schemas.microsoft.com/office/drawing/2014/main" id="{2A9B9CEA-7EDA-498A-A66E-FEC5AA42A326}"/>
              </a:ext>
            </a:extLst>
          </p:cNvPr>
          <p:cNvSpPr/>
          <p:nvPr/>
        </p:nvSpPr>
        <p:spPr>
          <a:xfrm>
            <a:off x="3043432" y="230138"/>
            <a:ext cx="3646764" cy="1881324"/>
          </a:xfrm>
          <a:prstGeom prst="roundRect">
            <a:avLst/>
          </a:prstGeom>
          <a:solidFill>
            <a:srgbClr val="A2CF51">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22E54-DC67-4073-B1EA-ABA262A96F69}"/>
              </a:ext>
            </a:extLst>
          </p:cNvPr>
          <p:cNvSpPr txBox="1"/>
          <p:nvPr/>
        </p:nvSpPr>
        <p:spPr>
          <a:xfrm>
            <a:off x="3444523" y="357136"/>
            <a:ext cx="2844582" cy="1754326"/>
          </a:xfrm>
          <a:prstGeom prst="rect">
            <a:avLst/>
          </a:prstGeom>
          <a:noFill/>
        </p:spPr>
        <p:txBody>
          <a:bodyPr wrap="square" rtlCol="0">
            <a:spAutoFit/>
          </a:bodyPr>
          <a:lstStyle/>
          <a:p>
            <a:pPr algn="ctr"/>
            <a:r>
              <a:rPr lang="en-US" sz="5400" b="1" dirty="0">
                <a:solidFill>
                  <a:srgbClr val="5BAD6D"/>
                </a:solidFill>
                <a:latin typeface="Tempus Sans ITC" panose="04020404030D07020202" pitchFamily="82" charset="0"/>
                <a:cs typeface="Vijaya" panose="020B0502040204020203" pitchFamily="18" charset="0"/>
              </a:rPr>
              <a:t>World</a:t>
            </a:r>
          </a:p>
          <a:p>
            <a:pPr algn="ctr"/>
            <a:r>
              <a:rPr lang="en-US" sz="5400" b="1" dirty="0">
                <a:solidFill>
                  <a:srgbClr val="5BAD6D"/>
                </a:solidFill>
                <a:latin typeface="Tempus Sans ITC" panose="04020404030D07020202" pitchFamily="82" charset="0"/>
                <a:cs typeface="Vijaya" panose="020B0502040204020203" pitchFamily="18" charset="0"/>
              </a:rPr>
              <a:t>Religions</a:t>
            </a:r>
          </a:p>
        </p:txBody>
      </p:sp>
      <p:sp>
        <p:nvSpPr>
          <p:cNvPr id="19" name="Rectangle 18">
            <a:extLst>
              <a:ext uri="{FF2B5EF4-FFF2-40B4-BE49-F238E27FC236}">
                <a16:creationId xmlns:a16="http://schemas.microsoft.com/office/drawing/2014/main" id="{11C5FD50-844C-4E43-9697-98D5D7B7EDA4}"/>
              </a:ext>
            </a:extLst>
          </p:cNvPr>
          <p:cNvSpPr/>
          <p:nvPr/>
        </p:nvSpPr>
        <p:spPr>
          <a:xfrm>
            <a:off x="330200" y="3090336"/>
            <a:ext cx="6184900" cy="2409308"/>
          </a:xfrm>
          <a:custGeom>
            <a:avLst/>
            <a:gdLst>
              <a:gd name="connsiteX0" fmla="*/ 0 w 6184900"/>
              <a:gd name="connsiteY0" fmla="*/ 0 h 2409308"/>
              <a:gd name="connsiteX1" fmla="*/ 500415 w 6184900"/>
              <a:gd name="connsiteY1" fmla="*/ 0 h 2409308"/>
              <a:gd name="connsiteX2" fmla="*/ 1062678 w 6184900"/>
              <a:gd name="connsiteY2" fmla="*/ 0 h 2409308"/>
              <a:gd name="connsiteX3" fmla="*/ 1748640 w 6184900"/>
              <a:gd name="connsiteY3" fmla="*/ 0 h 2409308"/>
              <a:gd name="connsiteX4" fmla="*/ 2125357 w 6184900"/>
              <a:gd name="connsiteY4" fmla="*/ 0 h 2409308"/>
              <a:gd name="connsiteX5" fmla="*/ 2687620 w 6184900"/>
              <a:gd name="connsiteY5" fmla="*/ 0 h 2409308"/>
              <a:gd name="connsiteX6" fmla="*/ 3249884 w 6184900"/>
              <a:gd name="connsiteY6" fmla="*/ 0 h 2409308"/>
              <a:gd name="connsiteX7" fmla="*/ 3626600 w 6184900"/>
              <a:gd name="connsiteY7" fmla="*/ 0 h 2409308"/>
              <a:gd name="connsiteX8" fmla="*/ 4127015 w 6184900"/>
              <a:gd name="connsiteY8" fmla="*/ 0 h 2409308"/>
              <a:gd name="connsiteX9" fmla="*/ 4503732 w 6184900"/>
              <a:gd name="connsiteY9" fmla="*/ 0 h 2409308"/>
              <a:gd name="connsiteX10" fmla="*/ 4880448 w 6184900"/>
              <a:gd name="connsiteY10" fmla="*/ 0 h 2409308"/>
              <a:gd name="connsiteX11" fmla="*/ 5319014 w 6184900"/>
              <a:gd name="connsiteY11" fmla="*/ 0 h 2409308"/>
              <a:gd name="connsiteX12" fmla="*/ 6184900 w 6184900"/>
              <a:gd name="connsiteY12" fmla="*/ 0 h 2409308"/>
              <a:gd name="connsiteX13" fmla="*/ 6184900 w 6184900"/>
              <a:gd name="connsiteY13" fmla="*/ 481862 h 2409308"/>
              <a:gd name="connsiteX14" fmla="*/ 6184900 w 6184900"/>
              <a:gd name="connsiteY14" fmla="*/ 891444 h 2409308"/>
              <a:gd name="connsiteX15" fmla="*/ 6184900 w 6184900"/>
              <a:gd name="connsiteY15" fmla="*/ 1301026 h 2409308"/>
              <a:gd name="connsiteX16" fmla="*/ 6184900 w 6184900"/>
              <a:gd name="connsiteY16" fmla="*/ 1831074 h 2409308"/>
              <a:gd name="connsiteX17" fmla="*/ 6184900 w 6184900"/>
              <a:gd name="connsiteY17" fmla="*/ 2409308 h 2409308"/>
              <a:gd name="connsiteX18" fmla="*/ 5622636 w 6184900"/>
              <a:gd name="connsiteY18" fmla="*/ 2409308 h 2409308"/>
              <a:gd name="connsiteX19" fmla="*/ 5122222 w 6184900"/>
              <a:gd name="connsiteY19" fmla="*/ 2409308 h 2409308"/>
              <a:gd name="connsiteX20" fmla="*/ 4436260 w 6184900"/>
              <a:gd name="connsiteY20" fmla="*/ 2409308 h 2409308"/>
              <a:gd name="connsiteX21" fmla="*/ 4059543 w 6184900"/>
              <a:gd name="connsiteY21" fmla="*/ 2409308 h 2409308"/>
              <a:gd name="connsiteX22" fmla="*/ 3620978 w 6184900"/>
              <a:gd name="connsiteY22" fmla="*/ 2409308 h 2409308"/>
              <a:gd name="connsiteX23" fmla="*/ 2996865 w 6184900"/>
              <a:gd name="connsiteY23" fmla="*/ 2409308 h 2409308"/>
              <a:gd name="connsiteX24" fmla="*/ 2310904 w 6184900"/>
              <a:gd name="connsiteY24" fmla="*/ 2409308 h 2409308"/>
              <a:gd name="connsiteX25" fmla="*/ 1810489 w 6184900"/>
              <a:gd name="connsiteY25" fmla="*/ 2409308 h 2409308"/>
              <a:gd name="connsiteX26" fmla="*/ 1310074 w 6184900"/>
              <a:gd name="connsiteY26" fmla="*/ 2409308 h 2409308"/>
              <a:gd name="connsiteX27" fmla="*/ 933358 w 6184900"/>
              <a:gd name="connsiteY27" fmla="*/ 2409308 h 2409308"/>
              <a:gd name="connsiteX28" fmla="*/ 0 w 6184900"/>
              <a:gd name="connsiteY28" fmla="*/ 2409308 h 2409308"/>
              <a:gd name="connsiteX29" fmla="*/ 0 w 6184900"/>
              <a:gd name="connsiteY29" fmla="*/ 1879260 h 2409308"/>
              <a:gd name="connsiteX30" fmla="*/ 0 w 6184900"/>
              <a:gd name="connsiteY30" fmla="*/ 1349212 h 2409308"/>
              <a:gd name="connsiteX31" fmla="*/ 0 w 6184900"/>
              <a:gd name="connsiteY31" fmla="*/ 891444 h 2409308"/>
              <a:gd name="connsiteX32" fmla="*/ 0 w 6184900"/>
              <a:gd name="connsiteY32" fmla="*/ 0 h 240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84900" h="2409308" fill="none" extrusionOk="0">
                <a:moveTo>
                  <a:pt x="0" y="0"/>
                </a:moveTo>
                <a:cubicBezTo>
                  <a:pt x="122490" y="-17359"/>
                  <a:pt x="269415" y="5363"/>
                  <a:pt x="500415" y="0"/>
                </a:cubicBezTo>
                <a:cubicBezTo>
                  <a:pt x="731416" y="-5363"/>
                  <a:pt x="824896" y="25405"/>
                  <a:pt x="1062678" y="0"/>
                </a:cubicBezTo>
                <a:cubicBezTo>
                  <a:pt x="1300460" y="-25405"/>
                  <a:pt x="1447904" y="81319"/>
                  <a:pt x="1748640" y="0"/>
                </a:cubicBezTo>
                <a:cubicBezTo>
                  <a:pt x="2049376" y="-81319"/>
                  <a:pt x="1982951" y="11969"/>
                  <a:pt x="2125357" y="0"/>
                </a:cubicBezTo>
                <a:cubicBezTo>
                  <a:pt x="2267763" y="-11969"/>
                  <a:pt x="2408323" y="54387"/>
                  <a:pt x="2687620" y="0"/>
                </a:cubicBezTo>
                <a:cubicBezTo>
                  <a:pt x="2966917" y="-54387"/>
                  <a:pt x="3115754" y="37141"/>
                  <a:pt x="3249884" y="0"/>
                </a:cubicBezTo>
                <a:cubicBezTo>
                  <a:pt x="3384014" y="-37141"/>
                  <a:pt x="3506137" y="23608"/>
                  <a:pt x="3626600" y="0"/>
                </a:cubicBezTo>
                <a:cubicBezTo>
                  <a:pt x="3747063" y="-23608"/>
                  <a:pt x="3927041" y="14476"/>
                  <a:pt x="4127015" y="0"/>
                </a:cubicBezTo>
                <a:cubicBezTo>
                  <a:pt x="4326990" y="-14476"/>
                  <a:pt x="4371432" y="6791"/>
                  <a:pt x="4503732" y="0"/>
                </a:cubicBezTo>
                <a:cubicBezTo>
                  <a:pt x="4636032" y="-6791"/>
                  <a:pt x="4729336" y="35289"/>
                  <a:pt x="4880448" y="0"/>
                </a:cubicBezTo>
                <a:cubicBezTo>
                  <a:pt x="5031560" y="-35289"/>
                  <a:pt x="5127450" y="45932"/>
                  <a:pt x="5319014" y="0"/>
                </a:cubicBezTo>
                <a:cubicBezTo>
                  <a:pt x="5510578" y="-45932"/>
                  <a:pt x="5872006" y="80529"/>
                  <a:pt x="6184900" y="0"/>
                </a:cubicBezTo>
                <a:cubicBezTo>
                  <a:pt x="6222274" y="163675"/>
                  <a:pt x="6141339" y="300645"/>
                  <a:pt x="6184900" y="481862"/>
                </a:cubicBezTo>
                <a:cubicBezTo>
                  <a:pt x="6228461" y="663079"/>
                  <a:pt x="6146850" y="723185"/>
                  <a:pt x="6184900" y="891444"/>
                </a:cubicBezTo>
                <a:cubicBezTo>
                  <a:pt x="6222950" y="1059703"/>
                  <a:pt x="6168923" y="1209754"/>
                  <a:pt x="6184900" y="1301026"/>
                </a:cubicBezTo>
                <a:cubicBezTo>
                  <a:pt x="6200877" y="1392298"/>
                  <a:pt x="6169346" y="1590935"/>
                  <a:pt x="6184900" y="1831074"/>
                </a:cubicBezTo>
                <a:cubicBezTo>
                  <a:pt x="6200454" y="2071213"/>
                  <a:pt x="6139757" y="2179171"/>
                  <a:pt x="6184900" y="2409308"/>
                </a:cubicBezTo>
                <a:cubicBezTo>
                  <a:pt x="6070391" y="2436015"/>
                  <a:pt x="5881576" y="2350077"/>
                  <a:pt x="5622636" y="2409308"/>
                </a:cubicBezTo>
                <a:cubicBezTo>
                  <a:pt x="5363696" y="2468539"/>
                  <a:pt x="5336128" y="2399580"/>
                  <a:pt x="5122222" y="2409308"/>
                </a:cubicBezTo>
                <a:cubicBezTo>
                  <a:pt x="4908316" y="2419036"/>
                  <a:pt x="4580669" y="2389258"/>
                  <a:pt x="4436260" y="2409308"/>
                </a:cubicBezTo>
                <a:cubicBezTo>
                  <a:pt x="4291851" y="2429358"/>
                  <a:pt x="4167008" y="2396481"/>
                  <a:pt x="4059543" y="2409308"/>
                </a:cubicBezTo>
                <a:cubicBezTo>
                  <a:pt x="3952078" y="2422135"/>
                  <a:pt x="3726663" y="2362115"/>
                  <a:pt x="3620978" y="2409308"/>
                </a:cubicBezTo>
                <a:cubicBezTo>
                  <a:pt x="3515293" y="2456501"/>
                  <a:pt x="3147079" y="2346656"/>
                  <a:pt x="2996865" y="2409308"/>
                </a:cubicBezTo>
                <a:cubicBezTo>
                  <a:pt x="2846651" y="2471960"/>
                  <a:pt x="2465869" y="2386042"/>
                  <a:pt x="2310904" y="2409308"/>
                </a:cubicBezTo>
                <a:cubicBezTo>
                  <a:pt x="2155939" y="2432574"/>
                  <a:pt x="1994552" y="2371580"/>
                  <a:pt x="1810489" y="2409308"/>
                </a:cubicBezTo>
                <a:cubicBezTo>
                  <a:pt x="1626427" y="2447036"/>
                  <a:pt x="1513983" y="2359405"/>
                  <a:pt x="1310074" y="2409308"/>
                </a:cubicBezTo>
                <a:cubicBezTo>
                  <a:pt x="1106166" y="2459211"/>
                  <a:pt x="1096143" y="2392884"/>
                  <a:pt x="933358" y="2409308"/>
                </a:cubicBezTo>
                <a:cubicBezTo>
                  <a:pt x="770573" y="2425732"/>
                  <a:pt x="384199" y="2322009"/>
                  <a:pt x="0" y="2409308"/>
                </a:cubicBezTo>
                <a:cubicBezTo>
                  <a:pt x="-38530" y="2192381"/>
                  <a:pt x="58143" y="2019967"/>
                  <a:pt x="0" y="1879260"/>
                </a:cubicBezTo>
                <a:cubicBezTo>
                  <a:pt x="-58143" y="1738553"/>
                  <a:pt x="26955" y="1601944"/>
                  <a:pt x="0" y="1349212"/>
                </a:cubicBezTo>
                <a:cubicBezTo>
                  <a:pt x="-26955" y="1096480"/>
                  <a:pt x="7282" y="1080868"/>
                  <a:pt x="0" y="891444"/>
                </a:cubicBezTo>
                <a:cubicBezTo>
                  <a:pt x="-7282" y="702020"/>
                  <a:pt x="34282" y="251122"/>
                  <a:pt x="0" y="0"/>
                </a:cubicBezTo>
                <a:close/>
              </a:path>
              <a:path w="6184900" h="2409308" stroke="0" extrusionOk="0">
                <a:moveTo>
                  <a:pt x="0" y="0"/>
                </a:moveTo>
                <a:cubicBezTo>
                  <a:pt x="139909" y="-17227"/>
                  <a:pt x="302856" y="33833"/>
                  <a:pt x="562264" y="0"/>
                </a:cubicBezTo>
                <a:cubicBezTo>
                  <a:pt x="821672" y="-33833"/>
                  <a:pt x="893098" y="36293"/>
                  <a:pt x="1000829" y="0"/>
                </a:cubicBezTo>
                <a:cubicBezTo>
                  <a:pt x="1108560" y="-36293"/>
                  <a:pt x="1506499" y="16402"/>
                  <a:pt x="1686791" y="0"/>
                </a:cubicBezTo>
                <a:cubicBezTo>
                  <a:pt x="1867083" y="-16402"/>
                  <a:pt x="1997033" y="45278"/>
                  <a:pt x="2187206" y="0"/>
                </a:cubicBezTo>
                <a:cubicBezTo>
                  <a:pt x="2377379" y="-45278"/>
                  <a:pt x="2467907" y="25920"/>
                  <a:pt x="2687620" y="0"/>
                </a:cubicBezTo>
                <a:cubicBezTo>
                  <a:pt x="2907333" y="-25920"/>
                  <a:pt x="3012309" y="50794"/>
                  <a:pt x="3311733" y="0"/>
                </a:cubicBezTo>
                <a:cubicBezTo>
                  <a:pt x="3611157" y="-50794"/>
                  <a:pt x="3759369" y="39021"/>
                  <a:pt x="3935845" y="0"/>
                </a:cubicBezTo>
                <a:cubicBezTo>
                  <a:pt x="4112321" y="-39021"/>
                  <a:pt x="4201281" y="19309"/>
                  <a:pt x="4374411" y="0"/>
                </a:cubicBezTo>
                <a:cubicBezTo>
                  <a:pt x="4547541" y="-19309"/>
                  <a:pt x="4775298" y="51047"/>
                  <a:pt x="5060373" y="0"/>
                </a:cubicBezTo>
                <a:cubicBezTo>
                  <a:pt x="5345448" y="-51047"/>
                  <a:pt x="5673616" y="132445"/>
                  <a:pt x="6184900" y="0"/>
                </a:cubicBezTo>
                <a:cubicBezTo>
                  <a:pt x="6232092" y="126961"/>
                  <a:pt x="6149215" y="292037"/>
                  <a:pt x="6184900" y="481862"/>
                </a:cubicBezTo>
                <a:cubicBezTo>
                  <a:pt x="6220585" y="671687"/>
                  <a:pt x="6129069" y="869735"/>
                  <a:pt x="6184900" y="1011909"/>
                </a:cubicBezTo>
                <a:cubicBezTo>
                  <a:pt x="6240731" y="1154083"/>
                  <a:pt x="6164787" y="1424210"/>
                  <a:pt x="6184900" y="1541957"/>
                </a:cubicBezTo>
                <a:cubicBezTo>
                  <a:pt x="6205013" y="1659704"/>
                  <a:pt x="6094748" y="2111890"/>
                  <a:pt x="6184900" y="2409308"/>
                </a:cubicBezTo>
                <a:cubicBezTo>
                  <a:pt x="6045859" y="2442243"/>
                  <a:pt x="5722638" y="2390715"/>
                  <a:pt x="5560787" y="2409308"/>
                </a:cubicBezTo>
                <a:cubicBezTo>
                  <a:pt x="5398936" y="2427901"/>
                  <a:pt x="5144786" y="2380816"/>
                  <a:pt x="4998524" y="2409308"/>
                </a:cubicBezTo>
                <a:cubicBezTo>
                  <a:pt x="4852262" y="2437800"/>
                  <a:pt x="4707119" y="2394123"/>
                  <a:pt x="4621807" y="2409308"/>
                </a:cubicBezTo>
                <a:cubicBezTo>
                  <a:pt x="4536495" y="2424493"/>
                  <a:pt x="4298064" y="2376765"/>
                  <a:pt x="4121392" y="2409308"/>
                </a:cubicBezTo>
                <a:cubicBezTo>
                  <a:pt x="3944721" y="2441851"/>
                  <a:pt x="3860107" y="2373668"/>
                  <a:pt x="3682827" y="2409308"/>
                </a:cubicBezTo>
                <a:cubicBezTo>
                  <a:pt x="3505548" y="2444948"/>
                  <a:pt x="3381987" y="2403318"/>
                  <a:pt x="3306110" y="2409308"/>
                </a:cubicBezTo>
                <a:cubicBezTo>
                  <a:pt x="3230233" y="2415298"/>
                  <a:pt x="2940880" y="2351673"/>
                  <a:pt x="2681998" y="2409308"/>
                </a:cubicBezTo>
                <a:cubicBezTo>
                  <a:pt x="2423116" y="2466943"/>
                  <a:pt x="2329830" y="2390871"/>
                  <a:pt x="2057885" y="2409308"/>
                </a:cubicBezTo>
                <a:cubicBezTo>
                  <a:pt x="1785940" y="2427745"/>
                  <a:pt x="1768564" y="2384229"/>
                  <a:pt x="1557470" y="2409308"/>
                </a:cubicBezTo>
                <a:cubicBezTo>
                  <a:pt x="1346377" y="2434387"/>
                  <a:pt x="1280274" y="2405378"/>
                  <a:pt x="1057056" y="2409308"/>
                </a:cubicBezTo>
                <a:cubicBezTo>
                  <a:pt x="833838" y="2413238"/>
                  <a:pt x="736450" y="2387180"/>
                  <a:pt x="494792" y="2409308"/>
                </a:cubicBezTo>
                <a:cubicBezTo>
                  <a:pt x="253134" y="2431436"/>
                  <a:pt x="147590" y="2378268"/>
                  <a:pt x="0" y="2409308"/>
                </a:cubicBezTo>
                <a:cubicBezTo>
                  <a:pt x="-41239" y="2311893"/>
                  <a:pt x="39165" y="2100671"/>
                  <a:pt x="0" y="1975633"/>
                </a:cubicBezTo>
                <a:cubicBezTo>
                  <a:pt x="-39165" y="1850595"/>
                  <a:pt x="52451" y="1731281"/>
                  <a:pt x="0" y="1493771"/>
                </a:cubicBezTo>
                <a:cubicBezTo>
                  <a:pt x="-52451" y="1256261"/>
                  <a:pt x="36555" y="1224116"/>
                  <a:pt x="0" y="1084189"/>
                </a:cubicBezTo>
                <a:cubicBezTo>
                  <a:pt x="-36555" y="944262"/>
                  <a:pt x="26401" y="691032"/>
                  <a:pt x="0" y="578234"/>
                </a:cubicBezTo>
                <a:cubicBezTo>
                  <a:pt x="-26401" y="465436"/>
                  <a:pt x="34943" y="260778"/>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1" name="TextBox 20">
            <a:extLst>
              <a:ext uri="{FF2B5EF4-FFF2-40B4-BE49-F238E27FC236}">
                <a16:creationId xmlns:a16="http://schemas.microsoft.com/office/drawing/2014/main" id="{F088175D-C85F-4B05-AE4D-D20BDA042765}"/>
              </a:ext>
            </a:extLst>
          </p:cNvPr>
          <p:cNvSpPr txBox="1"/>
          <p:nvPr/>
        </p:nvSpPr>
        <p:spPr>
          <a:xfrm>
            <a:off x="2214163" y="3143991"/>
            <a:ext cx="2658247" cy="769441"/>
          </a:xfrm>
          <a:prstGeom prst="rect">
            <a:avLst/>
          </a:prstGeom>
          <a:noFill/>
        </p:spPr>
        <p:txBody>
          <a:bodyPr wrap="square" rtlCol="0">
            <a:spAutoFit/>
          </a:bodyPr>
          <a:lstStyle/>
          <a:p>
            <a:r>
              <a:rPr lang="en-US" sz="4400" b="1" dirty="0">
                <a:solidFill>
                  <a:srgbClr val="5BAD6D"/>
                </a:solidFill>
                <a:latin typeface="Tempus Sans ITC" panose="04020404030D07020202" pitchFamily="82" charset="0"/>
              </a:rPr>
              <a:t>Buddhism</a:t>
            </a:r>
          </a:p>
        </p:txBody>
      </p:sp>
      <p:sp>
        <p:nvSpPr>
          <p:cNvPr id="22" name="TextBox 21">
            <a:extLst>
              <a:ext uri="{FF2B5EF4-FFF2-40B4-BE49-F238E27FC236}">
                <a16:creationId xmlns:a16="http://schemas.microsoft.com/office/drawing/2014/main" id="{93099318-8D5D-40ED-8708-2E88B090D5F3}"/>
              </a:ext>
            </a:extLst>
          </p:cNvPr>
          <p:cNvSpPr txBox="1"/>
          <p:nvPr/>
        </p:nvSpPr>
        <p:spPr>
          <a:xfrm>
            <a:off x="549445" y="3826755"/>
            <a:ext cx="5759109" cy="1569660"/>
          </a:xfrm>
          <a:prstGeom prst="rect">
            <a:avLst/>
          </a:prstGeom>
          <a:noFill/>
        </p:spPr>
        <p:txBody>
          <a:bodyPr wrap="square" rtlCol="0">
            <a:spAutoFit/>
          </a:bodyPr>
          <a:lstStyle/>
          <a:p>
            <a:r>
              <a:rPr lang="en-US" sz="2400" b="1" dirty="0">
                <a:latin typeface="Tempus Sans ITC" panose="04020404030D07020202" pitchFamily="82" charset="0"/>
              </a:rPr>
              <a:t>The Buddhist religion is based on the teachings of a man, known as the Buddha, which means “Awakened One.” Buddhist sacred spaces are usually called temples.</a:t>
            </a:r>
          </a:p>
        </p:txBody>
      </p:sp>
      <p:sp>
        <p:nvSpPr>
          <p:cNvPr id="24" name="Rectangle 23">
            <a:extLst>
              <a:ext uri="{FF2B5EF4-FFF2-40B4-BE49-F238E27FC236}">
                <a16:creationId xmlns:a16="http://schemas.microsoft.com/office/drawing/2014/main" id="{54419DF0-9318-4E58-BAA5-8F5CEEB9FC7D}"/>
              </a:ext>
            </a:extLst>
          </p:cNvPr>
          <p:cNvSpPr/>
          <p:nvPr/>
        </p:nvSpPr>
        <p:spPr>
          <a:xfrm>
            <a:off x="2962448" y="9592345"/>
            <a:ext cx="3522059" cy="2242519"/>
          </a:xfrm>
          <a:custGeom>
            <a:avLst/>
            <a:gdLst>
              <a:gd name="connsiteX0" fmla="*/ 0 w 3522059"/>
              <a:gd name="connsiteY0" fmla="*/ 0 h 2242519"/>
              <a:gd name="connsiteX1" fmla="*/ 622230 w 3522059"/>
              <a:gd name="connsiteY1" fmla="*/ 0 h 2242519"/>
              <a:gd name="connsiteX2" fmla="*/ 1138799 w 3522059"/>
              <a:gd name="connsiteY2" fmla="*/ 0 h 2242519"/>
              <a:gd name="connsiteX3" fmla="*/ 1796250 w 3522059"/>
              <a:gd name="connsiteY3" fmla="*/ 0 h 2242519"/>
              <a:gd name="connsiteX4" fmla="*/ 2453701 w 3522059"/>
              <a:gd name="connsiteY4" fmla="*/ 0 h 2242519"/>
              <a:gd name="connsiteX5" fmla="*/ 3522059 w 3522059"/>
              <a:gd name="connsiteY5" fmla="*/ 0 h 2242519"/>
              <a:gd name="connsiteX6" fmla="*/ 3522059 w 3522059"/>
              <a:gd name="connsiteY6" fmla="*/ 515779 h 2242519"/>
              <a:gd name="connsiteX7" fmla="*/ 3522059 w 3522059"/>
              <a:gd name="connsiteY7" fmla="*/ 1053984 h 2242519"/>
              <a:gd name="connsiteX8" fmla="*/ 3522059 w 3522059"/>
              <a:gd name="connsiteY8" fmla="*/ 1614614 h 2242519"/>
              <a:gd name="connsiteX9" fmla="*/ 3522059 w 3522059"/>
              <a:gd name="connsiteY9" fmla="*/ 2242519 h 2242519"/>
              <a:gd name="connsiteX10" fmla="*/ 3040711 w 3522059"/>
              <a:gd name="connsiteY10" fmla="*/ 2242519 h 2242519"/>
              <a:gd name="connsiteX11" fmla="*/ 2383260 w 3522059"/>
              <a:gd name="connsiteY11" fmla="*/ 2242519 h 2242519"/>
              <a:gd name="connsiteX12" fmla="*/ 1796250 w 3522059"/>
              <a:gd name="connsiteY12" fmla="*/ 2242519 h 2242519"/>
              <a:gd name="connsiteX13" fmla="*/ 1314902 w 3522059"/>
              <a:gd name="connsiteY13" fmla="*/ 2242519 h 2242519"/>
              <a:gd name="connsiteX14" fmla="*/ 692672 w 3522059"/>
              <a:gd name="connsiteY14" fmla="*/ 2242519 h 2242519"/>
              <a:gd name="connsiteX15" fmla="*/ 0 w 3522059"/>
              <a:gd name="connsiteY15" fmla="*/ 2242519 h 2242519"/>
              <a:gd name="connsiteX16" fmla="*/ 0 w 3522059"/>
              <a:gd name="connsiteY16" fmla="*/ 1749165 h 2242519"/>
              <a:gd name="connsiteX17" fmla="*/ 0 w 3522059"/>
              <a:gd name="connsiteY17" fmla="*/ 1210960 h 2242519"/>
              <a:gd name="connsiteX18" fmla="*/ 0 w 3522059"/>
              <a:gd name="connsiteY18" fmla="*/ 717606 h 2242519"/>
              <a:gd name="connsiteX19" fmla="*/ 0 w 3522059"/>
              <a:gd name="connsiteY19" fmla="*/ 0 h 224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2059" h="2242519" fill="none" extrusionOk="0">
                <a:moveTo>
                  <a:pt x="0" y="0"/>
                </a:moveTo>
                <a:cubicBezTo>
                  <a:pt x="173082" y="-61980"/>
                  <a:pt x="391581" y="51435"/>
                  <a:pt x="622230" y="0"/>
                </a:cubicBezTo>
                <a:cubicBezTo>
                  <a:pt x="852879" y="-51435"/>
                  <a:pt x="967053" y="31193"/>
                  <a:pt x="1138799" y="0"/>
                </a:cubicBezTo>
                <a:cubicBezTo>
                  <a:pt x="1310545" y="-31193"/>
                  <a:pt x="1484814" y="11196"/>
                  <a:pt x="1796250" y="0"/>
                </a:cubicBezTo>
                <a:cubicBezTo>
                  <a:pt x="2107686" y="-11196"/>
                  <a:pt x="2281088" y="57563"/>
                  <a:pt x="2453701" y="0"/>
                </a:cubicBezTo>
                <a:cubicBezTo>
                  <a:pt x="2626314" y="-57563"/>
                  <a:pt x="3236663" y="90455"/>
                  <a:pt x="3522059" y="0"/>
                </a:cubicBezTo>
                <a:cubicBezTo>
                  <a:pt x="3544146" y="253308"/>
                  <a:pt x="3490043" y="381761"/>
                  <a:pt x="3522059" y="515779"/>
                </a:cubicBezTo>
                <a:cubicBezTo>
                  <a:pt x="3554075" y="649797"/>
                  <a:pt x="3520366" y="871296"/>
                  <a:pt x="3522059" y="1053984"/>
                </a:cubicBezTo>
                <a:cubicBezTo>
                  <a:pt x="3523752" y="1236673"/>
                  <a:pt x="3464195" y="1481409"/>
                  <a:pt x="3522059" y="1614614"/>
                </a:cubicBezTo>
                <a:cubicBezTo>
                  <a:pt x="3579923" y="1747819"/>
                  <a:pt x="3482409" y="2085744"/>
                  <a:pt x="3522059" y="2242519"/>
                </a:cubicBezTo>
                <a:cubicBezTo>
                  <a:pt x="3302137" y="2259845"/>
                  <a:pt x="3269219" y="2230219"/>
                  <a:pt x="3040711" y="2242519"/>
                </a:cubicBezTo>
                <a:cubicBezTo>
                  <a:pt x="2812203" y="2254819"/>
                  <a:pt x="2640307" y="2234981"/>
                  <a:pt x="2383260" y="2242519"/>
                </a:cubicBezTo>
                <a:cubicBezTo>
                  <a:pt x="2126213" y="2250057"/>
                  <a:pt x="1918269" y="2226436"/>
                  <a:pt x="1796250" y="2242519"/>
                </a:cubicBezTo>
                <a:cubicBezTo>
                  <a:pt x="1674231" y="2258602"/>
                  <a:pt x="1431929" y="2235917"/>
                  <a:pt x="1314902" y="2242519"/>
                </a:cubicBezTo>
                <a:cubicBezTo>
                  <a:pt x="1197875" y="2249121"/>
                  <a:pt x="951925" y="2204146"/>
                  <a:pt x="692672" y="2242519"/>
                </a:cubicBezTo>
                <a:cubicBezTo>
                  <a:pt x="433419" y="2280892"/>
                  <a:pt x="213252" y="2230135"/>
                  <a:pt x="0" y="2242519"/>
                </a:cubicBezTo>
                <a:cubicBezTo>
                  <a:pt x="-646" y="2090291"/>
                  <a:pt x="36222" y="1923572"/>
                  <a:pt x="0" y="1749165"/>
                </a:cubicBezTo>
                <a:cubicBezTo>
                  <a:pt x="-36222" y="1574758"/>
                  <a:pt x="52924" y="1323170"/>
                  <a:pt x="0" y="1210960"/>
                </a:cubicBezTo>
                <a:cubicBezTo>
                  <a:pt x="-52924" y="1098750"/>
                  <a:pt x="21897" y="908722"/>
                  <a:pt x="0" y="717606"/>
                </a:cubicBezTo>
                <a:cubicBezTo>
                  <a:pt x="-21897" y="526490"/>
                  <a:pt x="81084" y="339561"/>
                  <a:pt x="0" y="0"/>
                </a:cubicBezTo>
                <a:close/>
              </a:path>
              <a:path w="3522059" h="2242519" stroke="0" extrusionOk="0">
                <a:moveTo>
                  <a:pt x="0" y="0"/>
                </a:moveTo>
                <a:cubicBezTo>
                  <a:pt x="255204" y="-56957"/>
                  <a:pt x="307426" y="46220"/>
                  <a:pt x="587010" y="0"/>
                </a:cubicBezTo>
                <a:cubicBezTo>
                  <a:pt x="866594" y="-46220"/>
                  <a:pt x="968837" y="58542"/>
                  <a:pt x="1103578" y="0"/>
                </a:cubicBezTo>
                <a:cubicBezTo>
                  <a:pt x="1238319" y="-58542"/>
                  <a:pt x="1454729" y="55154"/>
                  <a:pt x="1761030" y="0"/>
                </a:cubicBezTo>
                <a:cubicBezTo>
                  <a:pt x="2067331" y="-55154"/>
                  <a:pt x="2050805" y="18677"/>
                  <a:pt x="2312819" y="0"/>
                </a:cubicBezTo>
                <a:cubicBezTo>
                  <a:pt x="2574833" y="-18677"/>
                  <a:pt x="2594975" y="11925"/>
                  <a:pt x="2864608" y="0"/>
                </a:cubicBezTo>
                <a:cubicBezTo>
                  <a:pt x="3134241" y="-11925"/>
                  <a:pt x="3269590" y="1869"/>
                  <a:pt x="3522059" y="0"/>
                </a:cubicBezTo>
                <a:cubicBezTo>
                  <a:pt x="3582624" y="234135"/>
                  <a:pt x="3483975" y="378932"/>
                  <a:pt x="3522059" y="583055"/>
                </a:cubicBezTo>
                <a:cubicBezTo>
                  <a:pt x="3560143" y="787179"/>
                  <a:pt x="3486485" y="877951"/>
                  <a:pt x="3522059" y="1143685"/>
                </a:cubicBezTo>
                <a:cubicBezTo>
                  <a:pt x="3557633" y="1409419"/>
                  <a:pt x="3467336" y="1547018"/>
                  <a:pt x="3522059" y="1659464"/>
                </a:cubicBezTo>
                <a:cubicBezTo>
                  <a:pt x="3576782" y="1771910"/>
                  <a:pt x="3491493" y="2040870"/>
                  <a:pt x="3522059" y="2242519"/>
                </a:cubicBezTo>
                <a:cubicBezTo>
                  <a:pt x="3330120" y="2299044"/>
                  <a:pt x="3138120" y="2220563"/>
                  <a:pt x="3040711" y="2242519"/>
                </a:cubicBezTo>
                <a:cubicBezTo>
                  <a:pt x="2943302" y="2264475"/>
                  <a:pt x="2680111" y="2178248"/>
                  <a:pt x="2453701" y="2242519"/>
                </a:cubicBezTo>
                <a:cubicBezTo>
                  <a:pt x="2227291" y="2306790"/>
                  <a:pt x="2134517" y="2205234"/>
                  <a:pt x="1831471" y="2242519"/>
                </a:cubicBezTo>
                <a:cubicBezTo>
                  <a:pt x="1528425" y="2279804"/>
                  <a:pt x="1402400" y="2193258"/>
                  <a:pt x="1244461" y="2242519"/>
                </a:cubicBezTo>
                <a:cubicBezTo>
                  <a:pt x="1086522" y="2291780"/>
                  <a:pt x="904226" y="2241169"/>
                  <a:pt x="727892" y="2242519"/>
                </a:cubicBezTo>
                <a:cubicBezTo>
                  <a:pt x="551558" y="2243869"/>
                  <a:pt x="295332" y="2194516"/>
                  <a:pt x="0" y="2242519"/>
                </a:cubicBezTo>
                <a:cubicBezTo>
                  <a:pt x="-48760" y="2015920"/>
                  <a:pt x="46846" y="1923179"/>
                  <a:pt x="0" y="1749165"/>
                </a:cubicBezTo>
                <a:cubicBezTo>
                  <a:pt x="-46846" y="1575151"/>
                  <a:pt x="29716" y="1384501"/>
                  <a:pt x="0" y="1188535"/>
                </a:cubicBezTo>
                <a:cubicBezTo>
                  <a:pt x="-29716" y="992569"/>
                  <a:pt x="19408" y="785602"/>
                  <a:pt x="0" y="583055"/>
                </a:cubicBezTo>
                <a:cubicBezTo>
                  <a:pt x="-19408" y="380508"/>
                  <a:pt x="50033" y="157746"/>
                  <a:pt x="0" y="0"/>
                </a:cubicBezTo>
                <a:close/>
              </a:path>
            </a:pathLst>
          </a:custGeom>
          <a:solidFill>
            <a:schemeClr val="bg1"/>
          </a:solidFill>
          <a:ln w="63500">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Religion</a:t>
            </a:r>
          </a:p>
        </p:txBody>
      </p:sp>
      <p:sp>
        <p:nvSpPr>
          <p:cNvPr id="26" name="TextBox 25">
            <a:extLst>
              <a:ext uri="{FF2B5EF4-FFF2-40B4-BE49-F238E27FC236}">
                <a16:creationId xmlns:a16="http://schemas.microsoft.com/office/drawing/2014/main" id="{58543582-4F03-42CE-AABC-0F6850580F1D}"/>
              </a:ext>
            </a:extLst>
          </p:cNvPr>
          <p:cNvSpPr txBox="1"/>
          <p:nvPr/>
        </p:nvSpPr>
        <p:spPr>
          <a:xfrm>
            <a:off x="3100639" y="9744108"/>
            <a:ext cx="3245675" cy="1938992"/>
          </a:xfrm>
          <a:prstGeom prst="rect">
            <a:avLst/>
          </a:prstGeom>
          <a:noFill/>
        </p:spPr>
        <p:txBody>
          <a:bodyPr wrap="square" rtlCol="0">
            <a:spAutoFit/>
          </a:bodyPr>
          <a:lstStyle/>
          <a:p>
            <a:r>
              <a:rPr lang="en-US" sz="2400" b="1" dirty="0">
                <a:latin typeface="Tempus Sans ITC" panose="04020404030D07020202" pitchFamily="82" charset="0"/>
              </a:rPr>
              <a:t>They also come in all shapes, sizes, and colors. But, many have a dome-like tower, called a </a:t>
            </a:r>
            <a:r>
              <a:rPr lang="en-US" sz="2400" b="1" dirty="0" err="1">
                <a:latin typeface="Tempus Sans ITC" panose="04020404030D07020202" pitchFamily="82" charset="0"/>
              </a:rPr>
              <a:t>stupah</a:t>
            </a:r>
            <a:r>
              <a:rPr lang="en-US" sz="2400" b="1" dirty="0">
                <a:latin typeface="Tempus Sans ITC" panose="04020404030D07020202" pitchFamily="82" charset="0"/>
              </a:rPr>
              <a:t> {STOO-puh}.</a:t>
            </a:r>
          </a:p>
        </p:txBody>
      </p:sp>
      <p:pic>
        <p:nvPicPr>
          <p:cNvPr id="3" name="Picture 2" descr="A picture containing building, outdoor, sky, place of worship&#10;&#10;Description automatically generated">
            <a:extLst>
              <a:ext uri="{FF2B5EF4-FFF2-40B4-BE49-F238E27FC236}">
                <a16:creationId xmlns:a16="http://schemas.microsoft.com/office/drawing/2014/main" id="{5637BF23-D435-47C4-9EE3-1861E689E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32" y="5805216"/>
            <a:ext cx="5688286" cy="3190773"/>
          </a:xfrm>
          <a:prstGeom prst="rect">
            <a:avLst/>
          </a:prstGeom>
          <a:ln w="38100">
            <a:solidFill>
              <a:schemeClr val="tx1"/>
            </a:solidFill>
          </a:ln>
        </p:spPr>
      </p:pic>
      <p:pic>
        <p:nvPicPr>
          <p:cNvPr id="5" name="Picture 4" descr="A picture containing sky, outdoor, building, stupa&#10;&#10;Description automatically generated">
            <a:extLst>
              <a:ext uri="{FF2B5EF4-FFF2-40B4-BE49-F238E27FC236}">
                <a16:creationId xmlns:a16="http://schemas.microsoft.com/office/drawing/2014/main" id="{95CC57CD-7D79-457B-ADAE-51164E947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57" y="9193398"/>
            <a:ext cx="2510538" cy="2740188"/>
          </a:xfrm>
          <a:prstGeom prst="rect">
            <a:avLst/>
          </a:prstGeom>
          <a:ln w="38100">
            <a:solidFill>
              <a:schemeClr val="tx1"/>
            </a:solidFill>
          </a:ln>
        </p:spPr>
      </p:pic>
    </p:spTree>
    <p:extLst>
      <p:ext uri="{BB962C8B-B14F-4D97-AF65-F5344CB8AC3E}">
        <p14:creationId xmlns:p14="http://schemas.microsoft.com/office/powerpoint/2010/main" val="24273625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TotalTime>
  <Words>1005</Words>
  <Application>Microsoft Office PowerPoint</Application>
  <PresentationFormat>Widescreen</PresentationFormat>
  <Paragraphs>115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Garlock</dc:creator>
  <cp:lastModifiedBy>Vicki Garlock</cp:lastModifiedBy>
  <cp:revision>19</cp:revision>
  <dcterms:created xsi:type="dcterms:W3CDTF">2022-01-13T01:56:06Z</dcterms:created>
  <dcterms:modified xsi:type="dcterms:W3CDTF">2022-01-13T16:31:49Z</dcterms:modified>
</cp:coreProperties>
</file>